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4"/>
  </p:handoutMasterIdLst>
  <p:sldIdLst>
    <p:sldId id="436" r:id="rId3"/>
    <p:sldId id="437" r:id="rId5"/>
    <p:sldId id="438" r:id="rId6"/>
    <p:sldId id="453" r:id="rId7"/>
    <p:sldId id="454" r:id="rId8"/>
    <p:sldId id="439" r:id="rId9"/>
    <p:sldId id="441" r:id="rId10"/>
    <p:sldId id="455" r:id="rId11"/>
    <p:sldId id="440" r:id="rId12"/>
    <p:sldId id="456" r:id="rId13"/>
    <p:sldId id="442" r:id="rId14"/>
    <p:sldId id="443" r:id="rId15"/>
    <p:sldId id="444" r:id="rId16"/>
    <p:sldId id="445" r:id="rId17"/>
    <p:sldId id="446" r:id="rId18"/>
    <p:sldId id="447" r:id="rId19"/>
    <p:sldId id="448" r:id="rId20"/>
    <p:sldId id="449" r:id="rId21"/>
    <p:sldId id="450" r:id="rId22"/>
    <p:sldId id="452" r:id="rId23"/>
  </p:sldIdLst>
  <p:sldSz cx="12192000" cy="6858000"/>
  <p:notesSz cx="6858000" cy="9144000"/>
  <p:embeddedFontLst>
    <p:embeddedFont>
      <p:font typeface="汉仪大黑简" panose="02010600000101010101" charset="-122"/>
      <p:regular r:id="rId28"/>
    </p:embeddedFont>
    <p:embeddedFont>
      <p:font typeface="汉仪君黑-55W" panose="00020600040101010101" charset="-122"/>
      <p:regular r:id="rId29"/>
    </p:embeddedFont>
    <p:embeddedFont>
      <p:font typeface="微软雅黑" panose="020B0503020204020204" charset="-122"/>
      <p:regular r:id="rId30"/>
    </p:embeddedFont>
    <p:embeddedFont>
      <p:font typeface="Calibri" panose="020F0502020204030204" charset="0"/>
      <p:regular r:id="rId31"/>
      <p:bold r:id="rId32"/>
      <p:italic r:id="rId33"/>
      <p:boldItalic r:id="rId34"/>
    </p:embeddedFont>
    <p:embeddedFont>
      <p:font typeface="黑体" panose="02010609060101010101" charset="-122"/>
      <p:regular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42"/>
            <p14:sldId id="443"/>
            <p14:sldId id="444"/>
            <p14:sldId id="445"/>
            <p14:sldId id="446"/>
            <p14:sldId id="447"/>
            <p14:sldId id="448"/>
            <p14:sldId id="449"/>
            <p14:sldId id="450"/>
            <p14:sldId id="45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7997"/>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5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r>
              <a:rPr lang="zh-CN"/>
              <a:t>。</a:t>
            </a:r>
            <a:r>
              <a:t>架构设计落地过程会涉及组织机构的调整：康威定律</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整体大纲已经列好了，本次分享会涉及前三个。整体分享内容很多，所以每个部分不会说的很细，但是尽量做到深入浅出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会说明为什么要分解、分解步骤、数据库如何分解、服务如何分解、事务如何分解、分解系统后报表如何处理等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期货：服务网格、大型分布式系统中间件、样例工程</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tags" Target="../tags/tag139.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image" Target="../media/image5.jpeg"/><Relationship Id="rId13" Type="http://schemas.openxmlformats.org/officeDocument/2006/relationships/slideLayout" Target="../slideLayouts/slideLayout2.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5" Type="http://schemas.openxmlformats.org/officeDocument/2006/relationships/slideLayout" Target="../slideLayouts/slideLayout2.xml"/><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tags" Target="../tags/tag151.xml"/></Relationships>
</file>

<file path=ppt/slides/_rels/slide13.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1" Type="http://schemas.openxmlformats.org/officeDocument/2006/relationships/slideLayout" Target="../slideLayouts/slideLayout2.xml"/><Relationship Id="rId10" Type="http://schemas.openxmlformats.org/officeDocument/2006/relationships/tags" Target="../tags/tag174.xml"/><Relationship Id="rId1" Type="http://schemas.openxmlformats.org/officeDocument/2006/relationships/tags" Target="../tags/tag165.xml"/></Relationships>
</file>

<file path=ppt/slides/_rels/slide14.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0" Type="http://schemas.openxmlformats.org/officeDocument/2006/relationships/slideLayout" Target="../slideLayouts/slideLayout2.xml"/><Relationship Id="rId3" Type="http://schemas.openxmlformats.org/officeDocument/2006/relationships/tags" Target="../tags/tag177.xml"/><Relationship Id="rId29" Type="http://schemas.openxmlformats.org/officeDocument/2006/relationships/tags" Target="../tags/tag191.xml"/><Relationship Id="rId28" Type="http://schemas.openxmlformats.org/officeDocument/2006/relationships/image" Target="../media/image4.svg"/><Relationship Id="rId27" Type="http://schemas.openxmlformats.org/officeDocument/2006/relationships/image" Target="../media/image13.png"/><Relationship Id="rId26" Type="http://schemas.openxmlformats.org/officeDocument/2006/relationships/image" Target="../media/image3.svg"/><Relationship Id="rId25" Type="http://schemas.openxmlformats.org/officeDocument/2006/relationships/image" Target="../media/image12.png"/><Relationship Id="rId24" Type="http://schemas.openxmlformats.org/officeDocument/2006/relationships/image" Target="../media/image2.svg"/><Relationship Id="rId23" Type="http://schemas.openxmlformats.org/officeDocument/2006/relationships/image" Target="../media/image11.png"/><Relationship Id="rId22" Type="http://schemas.openxmlformats.org/officeDocument/2006/relationships/image" Target="../media/image1.svg"/><Relationship Id="rId21" Type="http://schemas.openxmlformats.org/officeDocument/2006/relationships/image" Target="../media/image10.png"/><Relationship Id="rId20" Type="http://schemas.openxmlformats.org/officeDocument/2006/relationships/image" Target="../media/image9.jpeg"/><Relationship Id="rId2" Type="http://schemas.openxmlformats.org/officeDocument/2006/relationships/tags" Target="../tags/tag176.xml"/><Relationship Id="rId19" Type="http://schemas.openxmlformats.org/officeDocument/2006/relationships/tags" Target="../tags/tag190.xml"/><Relationship Id="rId18" Type="http://schemas.openxmlformats.org/officeDocument/2006/relationships/image" Target="../media/image8.jpeg"/><Relationship Id="rId17" Type="http://schemas.openxmlformats.org/officeDocument/2006/relationships/tags" Target="../tags/tag189.xml"/><Relationship Id="rId16" Type="http://schemas.openxmlformats.org/officeDocument/2006/relationships/image" Target="../media/image7.jpeg"/><Relationship Id="rId15" Type="http://schemas.openxmlformats.org/officeDocument/2006/relationships/tags" Target="../tags/tag188.xml"/><Relationship Id="rId14" Type="http://schemas.openxmlformats.org/officeDocument/2006/relationships/image" Target="../media/image6.jpeg"/><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5.xml"/></Relationships>
</file>

<file path=ppt/slides/_rels/slide1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7" Type="http://schemas.openxmlformats.org/officeDocument/2006/relationships/slideLayout" Target="../slideLayouts/slideLayout2.xml"/><Relationship Id="rId26" Type="http://schemas.openxmlformats.org/officeDocument/2006/relationships/tags" Target="../tags/tag209.xml"/><Relationship Id="rId25" Type="http://schemas.openxmlformats.org/officeDocument/2006/relationships/image" Target="../media/image8.svg"/><Relationship Id="rId24" Type="http://schemas.openxmlformats.org/officeDocument/2006/relationships/image" Target="../media/image17.png"/><Relationship Id="rId23" Type="http://schemas.openxmlformats.org/officeDocument/2006/relationships/image" Target="../media/image7.svg"/><Relationship Id="rId22" Type="http://schemas.openxmlformats.org/officeDocument/2006/relationships/image" Target="../media/image16.png"/><Relationship Id="rId21" Type="http://schemas.openxmlformats.org/officeDocument/2006/relationships/image" Target="../media/image6.svg"/><Relationship Id="rId20" Type="http://schemas.openxmlformats.org/officeDocument/2006/relationships/image" Target="../media/image15.png"/><Relationship Id="rId2" Type="http://schemas.openxmlformats.org/officeDocument/2006/relationships/tags" Target="../tags/tag193.xml"/><Relationship Id="rId19" Type="http://schemas.openxmlformats.org/officeDocument/2006/relationships/image" Target="../media/image5.svg"/><Relationship Id="rId18" Type="http://schemas.openxmlformats.org/officeDocument/2006/relationships/image" Target="../media/image14.png"/><Relationship Id="rId17" Type="http://schemas.openxmlformats.org/officeDocument/2006/relationships/tags" Target="../tags/tag208.xml"/><Relationship Id="rId16" Type="http://schemas.openxmlformats.org/officeDocument/2006/relationships/tags" Target="../tags/tag207.xml"/><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tags" Target="../tags/tag192.xml"/></Relationships>
</file>

<file path=ppt/slides/_rels/slide16.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1" Type="http://schemas.openxmlformats.org/officeDocument/2006/relationships/slideLayout" Target="../slideLayouts/slideLayout2.xml"/><Relationship Id="rId10" Type="http://schemas.openxmlformats.org/officeDocument/2006/relationships/tags" Target="../tags/tag219.xml"/><Relationship Id="rId1" Type="http://schemas.openxmlformats.org/officeDocument/2006/relationships/tags" Target="../tags/tag210.xml"/></Relationships>
</file>

<file path=ppt/slides/_rels/slide17.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image" Target="../media/image18.jpeg"/><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6" Type="http://schemas.openxmlformats.org/officeDocument/2006/relationships/notesSlide" Target="../notesSlides/notesSlide9.xml"/><Relationship Id="rId15" Type="http://schemas.openxmlformats.org/officeDocument/2006/relationships/slideLayout" Target="../slideLayouts/slideLayout2.xml"/><Relationship Id="rId14" Type="http://schemas.openxmlformats.org/officeDocument/2006/relationships/tags" Target="../tags/tag230.xml"/><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tags" Target="../tags/tag220.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tags" Target="../tags/tag105.xm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第一次分布式架构分享</a:t>
            </a:r>
            <a:endPar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368300"/>
          </a:xfrm>
          <a:prstGeom prst="rect">
            <a:avLst/>
          </a:prstGeom>
          <a:noFill/>
        </p:spPr>
        <p:txBody>
          <a:bodyPr wrap="square" rtlCol="0">
            <a:spAutoFit/>
          </a:bodyPr>
          <a:p>
            <a:pPr algn="ctr"/>
            <a:r>
              <a:rPr lang="zh-CN" altLang="en-US">
                <a:solidFill>
                  <a:schemeClr val="dk1"/>
                </a:solidFill>
                <a:latin typeface="Arial" panose="020B0604020202020204" pitchFamily="34" charset="0"/>
                <a:ea typeface="汉仪大黑简" panose="02010600000101010101" charset="-122"/>
              </a:rPr>
              <a:t>Distributed Architecture</a:t>
            </a:r>
            <a:endParaRPr lang="zh-CN" altLang="en-US">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zh-CN" altLang="en-US" sz="1200">
                <a:solidFill>
                  <a:schemeClr val="dk1"/>
                </a:solidFill>
                <a:uFillTx/>
                <a:latin typeface="Arial" panose="020B0604020202020204" pitchFamily="34" charset="0"/>
                <a:ea typeface="汉仪大黑简" panose="02010600000101010101" charset="-122"/>
                <a:sym typeface="+mn-ea"/>
              </a:rPr>
              <a:t>Keep It Simple，Stupid！</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99263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sym typeface="+mn-ea"/>
              </a:rPr>
              <a:t>演进式架构的视角</a:t>
            </a:r>
            <a:endParaRPr lang="zh-CN" altLang="en-US" sz="1600">
              <a:solidFill>
                <a:schemeClr val="lt1"/>
              </a:solidFill>
              <a:latin typeface="Arial" panose="020B0604020202020204" pitchFamily="34" charset="0"/>
              <a:ea typeface="汉仪君黑-55W" panose="00020600040101010101" charset="-122"/>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8183880" y="6236970"/>
            <a:ext cx="2343785" cy="398780"/>
          </a:xfrm>
          <a:prstGeom prst="rect">
            <a:avLst/>
          </a:prstGeom>
          <a:noFill/>
        </p:spPr>
        <p:txBody>
          <a:bodyPr wrap="none" rtlCol="0" anchor="t">
            <a:spAutoFit/>
          </a:bodyPr>
          <a:p>
            <a:pPr lvl="0" algn="l">
              <a:buClrTx/>
              <a:buSzTx/>
              <a:buFontTx/>
            </a:pPr>
            <a:r>
              <a:rPr lang="zh-CN" altLang="en-US" sz="1000">
                <a:sym typeface="+mn-ea"/>
              </a:rPr>
              <a:t>图片来源于：https://www.12factor.net/</a:t>
            </a:r>
            <a:endParaRPr lang="zh-CN" altLang="en-US" sz="1000">
              <a:sym typeface="+mn-ea"/>
            </a:endParaRPr>
          </a:p>
          <a:p>
            <a:pPr lvl="0" algn="l">
              <a:buClrTx/>
              <a:buSzTx/>
              <a:buFontTx/>
            </a:pP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4"/>
          <a:stretch>
            <a:fillRect/>
          </a:stretch>
        </p:blipFill>
        <p:spPr>
          <a:xfrm>
            <a:off x="6960235" y="1770380"/>
            <a:ext cx="4638675" cy="433387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研究方法与思路</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4"/>
            </p:custDataLst>
          </p:nvPr>
        </p:nvSpPr>
        <p:spPr>
          <a:xfrm>
            <a:off x="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5"/>
              </p:custDataLst>
            </p:nvPr>
          </p:nvSpPr>
          <p:spPr>
            <a:xfrm>
              <a:off x="2920" y="2024"/>
              <a:ext cx="1910"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2571" y="2889"/>
              <a:ext cx="11141" cy="58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7"/>
              </p:custDataLst>
            </p:nvPr>
          </p:nvSpPr>
          <p:spPr>
            <a:xfrm>
              <a:off x="2871" y="4292"/>
              <a:ext cx="2008"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2" name="文本框 1"/>
            <p:cNvSpPr txBox="1"/>
            <p:nvPr>
              <p:custDataLst>
                <p:tags r:id="rId8"/>
              </p:custDataLst>
            </p:nvPr>
          </p:nvSpPr>
          <p:spPr>
            <a:xfrm>
              <a:off x="2571" y="5046"/>
              <a:ext cx="10702" cy="1016"/>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2881" y="6446"/>
              <a:ext cx="1988"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2571" y="7194"/>
              <a:ext cx="10953" cy="58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11"/>
            </p:custDataLst>
          </p:nvPr>
        </p:nvSpPr>
        <p:spPr>
          <a:xfrm>
            <a:off x="5150803" y="5732780"/>
            <a:ext cx="1678940" cy="521970"/>
          </a:xfrm>
          <a:prstGeom prst="rect">
            <a:avLst/>
          </a:prstGeom>
          <a:noFill/>
          <a:effectLst/>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研究方法</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研究方法与思路</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3"/>
            </p:custDataLst>
          </p:nvPr>
        </p:nvSpPr>
        <p:spPr>
          <a:xfrm>
            <a:off x="-1270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4" name="文本框 13"/>
          <p:cNvSpPr txBox="1"/>
          <p:nvPr>
            <p:custDataLst>
              <p:tags r:id="rId4"/>
            </p:custDataLst>
          </p:nvPr>
        </p:nvSpPr>
        <p:spPr>
          <a:xfrm>
            <a:off x="695960" y="4653280"/>
            <a:ext cx="249999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5"/>
            </p:custDataLst>
          </p:nvPr>
        </p:nvSpPr>
        <p:spPr>
          <a:xfrm>
            <a:off x="9192260" y="3284855"/>
            <a:ext cx="257683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6"/>
            </p:custDataLst>
          </p:nvPr>
        </p:nvSpPr>
        <p:spPr>
          <a:xfrm>
            <a:off x="4944110" y="3933190"/>
            <a:ext cx="266446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84848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13157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7"/>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8"/>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10125710"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472930"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9"/>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10"/>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a:stCxn id="48" idx="0"/>
          </p:cNvCxnSpPr>
          <p:nvPr/>
        </p:nvCxnSpPr>
        <p:spPr>
          <a:xfrm flipH="1" flipV="1">
            <a:off x="6096000"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390515"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1"/>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2"/>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3"/>
            </p:custDataLst>
          </p:nvPr>
        </p:nvSpPr>
        <p:spPr>
          <a:xfrm>
            <a:off x="5160010" y="5805170"/>
            <a:ext cx="1678940"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研究思路</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研究成果与建议</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3" name="文本框 22"/>
          <p:cNvSpPr txBox="1"/>
          <p:nvPr>
            <p:custDataLst>
              <p:tags r:id="rId7"/>
            </p:custDataLst>
          </p:nvPr>
        </p:nvSpPr>
        <p:spPr>
          <a:xfrm>
            <a:off x="4368165" y="4004945"/>
            <a:ext cx="4879340" cy="245110"/>
          </a:xfrm>
          <a:prstGeom prst="rect">
            <a:avLst/>
          </a:prstGeom>
          <a:noFill/>
        </p:spPr>
        <p:txBody>
          <a:bodyPr wrap="square" rtlCol="0">
            <a:spAutoFit/>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Research results and recommendations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9"/>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研究成果与建议</a:t>
            </a:r>
            <a:endParaRPr lang="zh-CN" altLang="en-US" sz="1600">
              <a:solidFill>
                <a:schemeClr val="lt1"/>
              </a:solidFill>
              <a:latin typeface="Arial" panose="020B0604020202020204" pitchFamily="34" charset="0"/>
              <a:ea typeface="汉仪君黑-55W" panose="00020600040101010101" charset="-122"/>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3" name="文本框 12"/>
          <p:cNvSpPr txBox="1"/>
          <p:nvPr>
            <p:custDataLst>
              <p:tags r:id="rId4"/>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5"/>
            </p:custDataLst>
          </p:nvPr>
        </p:nvSpPr>
        <p:spPr>
          <a:xfrm>
            <a:off x="1062038" y="1917065"/>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6"/>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7"/>
            </p:custDataLst>
          </p:nvPr>
        </p:nvSpPr>
        <p:spPr>
          <a:xfrm>
            <a:off x="1036638" y="393573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8"/>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9"/>
            </p:custDataLst>
          </p:nvPr>
        </p:nvSpPr>
        <p:spPr>
          <a:xfrm>
            <a:off x="8437245" y="1917065"/>
            <a:ext cx="270129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10"/>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1"/>
            </p:custDataLst>
          </p:nvPr>
        </p:nvSpPr>
        <p:spPr>
          <a:xfrm>
            <a:off x="8399780" y="4007485"/>
            <a:ext cx="270827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2"/>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研究成果</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51" name="图片 50" descr="pexels-anna-shvets-3727511"/>
          <p:cNvPicPr>
            <a:picLocks noChangeAspect="1"/>
          </p:cNvPicPr>
          <p:nvPr>
            <p:custDataLst>
              <p:tags r:id="rId13"/>
            </p:custDataLst>
          </p:nvPr>
        </p:nvPicPr>
        <p:blipFill>
          <a:blip r:embed="rId14"/>
          <a:srcRect t="25086" b="25086"/>
          <a:stretch>
            <a:fillRect/>
          </a:stretch>
        </p:blipFill>
        <p:spPr>
          <a:xfrm>
            <a:off x="4226560" y="1819910"/>
            <a:ext cx="1726827" cy="1290688"/>
          </a:xfrm>
          <a:prstGeom prst="rect">
            <a:avLst/>
          </a:prstGeom>
        </p:spPr>
      </p:pic>
      <p:pic>
        <p:nvPicPr>
          <p:cNvPr id="52" name="图片 51" descr="pexels-artem-podrez-4492126"/>
          <p:cNvPicPr>
            <a:picLocks noChangeAspect="1"/>
          </p:cNvPicPr>
          <p:nvPr>
            <p:custDataLst>
              <p:tags r:id="rId15"/>
            </p:custDataLst>
          </p:nvPr>
        </p:nvPicPr>
        <p:blipFill>
          <a:blip r:embed="rId16"/>
          <a:srcRect l="12371" r="12371"/>
          <a:stretch>
            <a:fillRect/>
          </a:stretch>
        </p:blipFill>
        <p:spPr>
          <a:xfrm>
            <a:off x="6024406" y="3140710"/>
            <a:ext cx="1726827" cy="1290688"/>
          </a:xfrm>
          <a:prstGeom prst="rect">
            <a:avLst/>
          </a:prstGeom>
        </p:spPr>
      </p:pic>
      <p:pic>
        <p:nvPicPr>
          <p:cNvPr id="54" name="图片 53" descr="pexels-cottonbro-7437081"/>
          <p:cNvPicPr>
            <a:picLocks noChangeAspect="1"/>
          </p:cNvPicPr>
          <p:nvPr>
            <p:custDataLst>
              <p:tags r:id="rId17"/>
            </p:custDataLst>
          </p:nvPr>
        </p:nvPicPr>
        <p:blipFill>
          <a:blip r:embed="rId18"/>
          <a:srcRect t="25089" b="25089"/>
          <a:stretch>
            <a:fillRect/>
          </a:stretch>
        </p:blipFill>
        <p:spPr>
          <a:xfrm>
            <a:off x="4226560" y="3146057"/>
            <a:ext cx="1726827" cy="1290688"/>
          </a:xfrm>
          <a:prstGeom prst="rect">
            <a:avLst/>
          </a:prstGeom>
        </p:spPr>
      </p:pic>
      <p:pic>
        <p:nvPicPr>
          <p:cNvPr id="55" name="图片 54" descr="pexels-energepiccom-561458"/>
          <p:cNvPicPr>
            <a:picLocks noChangeAspect="1"/>
          </p:cNvPicPr>
          <p:nvPr>
            <p:custDataLst>
              <p:tags r:id="rId19"/>
            </p:custDataLst>
          </p:nvPr>
        </p:nvPicPr>
        <p:blipFill>
          <a:blip r:embed="rId20"/>
          <a:srcRect t="4400" b="4400"/>
          <a:stretch>
            <a:fillRect/>
          </a:stretch>
        </p:blipFill>
        <p:spPr>
          <a:xfrm>
            <a:off x="6024406" y="1773187"/>
            <a:ext cx="1726827" cy="1290688"/>
          </a:xfrm>
          <a:prstGeom prst="rect">
            <a:avLst/>
          </a:prstGeom>
        </p:spPr>
      </p:pic>
      <p:pic>
        <p:nvPicPr>
          <p:cNvPr id="16" name="图片 15" descr="32313534313136373b32313534313134393bb9a4d7f7b3c9b9fb"/>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1005" y="3443605"/>
            <a:ext cx="441325" cy="441325"/>
          </a:xfrm>
          <a:prstGeom prst="rect">
            <a:avLst/>
          </a:prstGeom>
        </p:spPr>
      </p:pic>
    </p:spTree>
    <p:custDataLst>
      <p:tags r:id="rId2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研究成果与建议</a:t>
            </a:r>
            <a:endParaRPr lang="zh-CN" altLang="en-US" sz="1600">
              <a:solidFill>
                <a:schemeClr val="lt1"/>
              </a:solidFill>
              <a:latin typeface="Arial" panose="020B0604020202020204" pitchFamily="34" charset="0"/>
              <a:ea typeface="汉仪君黑-55W" panose="00020600040101010101" charset="-122"/>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grpSp>
        <p:nvGrpSpPr>
          <p:cNvPr id="17" name="组合 16"/>
          <p:cNvGrpSpPr/>
          <p:nvPr/>
        </p:nvGrpSpPr>
        <p:grpSpPr>
          <a:xfrm>
            <a:off x="5015865" y="5661025"/>
            <a:ext cx="1948815" cy="953135"/>
            <a:chOff x="7897" y="8235"/>
            <a:chExt cx="3069" cy="1501"/>
          </a:xfrm>
        </p:grpSpPr>
        <p:sp>
          <p:nvSpPr>
            <p:cNvPr id="6" name="文本框 5"/>
            <p:cNvSpPr txBox="1"/>
            <p:nvPr>
              <p:custDataLst>
                <p:tags r:id="rId4"/>
              </p:custDataLst>
            </p:nvPr>
          </p:nvSpPr>
          <p:spPr>
            <a:xfrm>
              <a:off x="8126" y="8235"/>
              <a:ext cx="2657"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研究建议</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5"/>
            </p:custDataLst>
          </p:nvPr>
        </p:nvSpPr>
        <p:spPr>
          <a:xfrm>
            <a:off x="2280285" y="1196975"/>
            <a:ext cx="79533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dk1"/>
                </a:solidFill>
                <a:latin typeface="Arial" panose="020B0604020202020204" pitchFamily="34" charset="0"/>
                <a:ea typeface="汉仪君黑-55W" panose="00020600040101010101" charset="-122"/>
                <a:sym typeface="+mn-ea"/>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6"/>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7"/>
            </p:custDataLst>
          </p:nvPr>
        </p:nvSpPr>
        <p:spPr>
          <a:xfrm>
            <a:off x="95504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8"/>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9"/>
            </p:custDataLst>
          </p:nvPr>
        </p:nvSpPr>
        <p:spPr>
          <a:xfrm>
            <a:off x="853567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10"/>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1"/>
            </p:custDataLst>
          </p:nvPr>
        </p:nvSpPr>
        <p:spPr>
          <a:xfrm>
            <a:off x="4745355"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2"/>
            </p:custDataLst>
          </p:nvPr>
        </p:nvCxnSpPr>
        <p:spPr>
          <a:xfrm>
            <a:off x="4278630" y="2944495"/>
            <a:ext cx="0" cy="18465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7891145" y="2954655"/>
            <a:ext cx="0" cy="18567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4"/>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5"/>
            </p:custDataLst>
          </p:nvPr>
        </p:nvCxnSpPr>
        <p:spPr>
          <a:xfrm flipH="1">
            <a:off x="695960" y="4814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6"/>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7"/>
            </p:custDataLst>
          </p:nvPr>
        </p:nvCxnSpPr>
        <p:spPr>
          <a:xfrm flipH="1">
            <a:off x="695960" y="4941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04340" y="1291273"/>
            <a:ext cx="456565" cy="456565"/>
          </a:xfrm>
          <a:prstGeom prst="rect">
            <a:avLst/>
          </a:prstGeom>
        </p:spPr>
      </p:pic>
      <p:pic>
        <p:nvPicPr>
          <p:cNvPr id="23" name="图片 22" descr="32313534343230383b32313534343139343bbda8d2e9"/>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17585" y="3224530"/>
            <a:ext cx="410845" cy="41084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研究总结与致谢</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7" name="文本框 26"/>
          <p:cNvSpPr txBox="1"/>
          <p:nvPr>
            <p:custDataLst>
              <p:tags r:id="rId8"/>
            </p:custDataLst>
          </p:nvPr>
        </p:nvSpPr>
        <p:spPr>
          <a:xfrm>
            <a:off x="4570095" y="4005580"/>
            <a:ext cx="4773930" cy="245110"/>
          </a:xfrm>
          <a:prstGeom prst="rect">
            <a:avLst/>
          </a:prstGeom>
          <a:noFill/>
        </p:spPr>
        <p:txBody>
          <a:bodyPr wrap="square" rtlCol="0">
            <a:spAutoFit/>
            <a:scene3d>
              <a:camera prst="orthographicFront"/>
              <a:lightRig rig="threePt" dir="t"/>
            </a:scene3d>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Study summary and acknowledgments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9"/>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337185"/>
          </a:xfrm>
          <a:prstGeom prst="rect">
            <a:avLst/>
          </a:prstGeom>
          <a:noFill/>
        </p:spPr>
        <p:txBody>
          <a:bodyPr wrap="square" rtlCol="0" anchor="t">
            <a:spAutoFit/>
          </a:bodyPr>
          <a:p>
            <a:r>
              <a:rPr lang="zh-CN" altLang="en-US" sz="1600">
                <a:solidFill>
                  <a:schemeClr val="lt1"/>
                </a:solidFill>
                <a:latin typeface="Arial" panose="020B0604020202020204" pitchFamily="34" charset="0"/>
                <a:ea typeface="汉仪君黑-55W" panose="00020600040101010101" charset="-122"/>
              </a:rPr>
              <a:t>研究总结与致谢</a:t>
            </a:r>
            <a:endParaRPr lang="zh-CN" altLang="en-US" sz="1600">
              <a:solidFill>
                <a:schemeClr val="lt1"/>
              </a:solidFill>
              <a:latin typeface="Arial" panose="020B0604020202020204" pitchFamily="34" charset="0"/>
              <a:ea typeface="汉仪君黑-55W" panose="00020600040101010101" charset="-122"/>
            </a:endParaRPr>
          </a:p>
        </p:txBody>
      </p:sp>
      <p:sp>
        <p:nvSpPr>
          <p:cNvPr id="27" name="文本框 26"/>
          <p:cNvSpPr txBox="1"/>
          <p:nvPr>
            <p:custDataLst>
              <p:tags r:id="rId3"/>
            </p:custDataLst>
          </p:nvPr>
        </p:nvSpPr>
        <p:spPr>
          <a:xfrm>
            <a:off x="0" y="275590"/>
            <a:ext cx="233743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4"/>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研究总结</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5"/>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6"/>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7"/>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8"/>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9"/>
                </p:custDataLst>
              </p:nvPr>
            </p:nvSpPr>
            <p:spPr>
              <a:xfrm>
                <a:off x="1388" y="4010"/>
                <a:ext cx="1916"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1050290"/>
            <a:ext cx="2254885" cy="1691005"/>
            <a:chOff x="10345" y="3235"/>
            <a:chExt cx="3551" cy="2663"/>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10"/>
              </p:custDataLst>
            </p:nvPr>
          </p:nvSpPr>
          <p:spPr>
            <a:xfrm>
              <a:off x="10345" y="4010"/>
              <a:ext cx="3551"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1"/>
              </p:custDataLst>
            </p:nvPr>
          </p:nvSpPr>
          <p:spPr>
            <a:xfrm>
              <a:off x="11132" y="3235"/>
              <a:ext cx="1978"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2"/>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6" name="图片 35" descr="pexels-ylanite-koppens-796602"/>
          <p:cNvPicPr>
            <a:picLocks noChangeAspect="1"/>
          </p:cNvPicPr>
          <p:nvPr/>
        </p:nvPicPr>
        <p:blipFill>
          <a:blip r:embed="rId13"/>
          <a:stretch>
            <a:fillRect/>
          </a:stretch>
        </p:blipFill>
        <p:spPr>
          <a:xfrm>
            <a:off x="881380" y="3500755"/>
            <a:ext cx="2506980" cy="1669415"/>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661025"/>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8586" y="8462"/>
              <a:ext cx="1691"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致谢</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337185"/>
          </a:xfrm>
          <a:prstGeom prst="rect">
            <a:avLst/>
          </a:prstGeom>
          <a:noFill/>
        </p:spPr>
        <p:txBody>
          <a:bodyPr wrap="square" rtlCol="0" anchor="t">
            <a:spAutoFit/>
          </a:bodyPr>
          <a:p>
            <a:r>
              <a:rPr lang="zh-CN" altLang="en-US" sz="1600">
                <a:solidFill>
                  <a:schemeClr val="lt1"/>
                </a:solidFill>
                <a:latin typeface="Arial" panose="020B0604020202020204" pitchFamily="34" charset="0"/>
                <a:ea typeface="汉仪君黑-55W" panose="00020600040101010101" charset="-122"/>
              </a:rPr>
              <a:t>研究总结与致谢</a:t>
            </a:r>
            <a:endParaRPr lang="zh-CN" altLang="en-US" sz="1600">
              <a:solidFill>
                <a:schemeClr val="lt1"/>
              </a:solidFill>
              <a:latin typeface="Arial" panose="020B0604020202020204" pitchFamily="34" charset="0"/>
              <a:ea typeface="汉仪君黑-55W" panose="00020600040101010101" charset="-122"/>
            </a:endParaRPr>
          </a:p>
        </p:txBody>
      </p:sp>
      <p:sp>
        <p:nvSpPr>
          <p:cNvPr id="27" name="文本框 26"/>
          <p:cNvSpPr txBox="1"/>
          <p:nvPr>
            <p:custDataLst>
              <p:tags r:id="rId4"/>
            </p:custDataLst>
          </p:nvPr>
        </p:nvSpPr>
        <p:spPr>
          <a:xfrm>
            <a:off x="0" y="260985"/>
            <a:ext cx="235648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5"/>
            </p:custDataLst>
          </p:nvPr>
        </p:nvSpPr>
        <p:spPr>
          <a:xfrm>
            <a:off x="1645285" y="2684780"/>
            <a:ext cx="9015095" cy="1476375"/>
          </a:xfrm>
          <a:prstGeom prst="rect">
            <a:avLst/>
          </a:prstGeom>
          <a:noFill/>
        </p:spPr>
        <p:txBody>
          <a:bodyPr wrap="square" rtlCol="0">
            <a:spAutoFit/>
          </a:bodyPr>
          <a:p>
            <a:r>
              <a:rPr lang="zh-CN" altLang="en-US">
                <a:solidFill>
                  <a:schemeClr val="tx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tx1"/>
                </a:solidFill>
                <a:latin typeface="Arial" panose="020B0604020202020204" pitchFamily="34" charset="0"/>
                <a:ea typeface="汉仪君黑-55W" panose="00020600040101010101" charset="-122"/>
                <a:sym typeface="+mn-ea"/>
              </a:rPr>
              <a:t>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a:t>
            </a:r>
            <a:endParaRPr lang="zh-CN" altLang="en-US">
              <a:solidFill>
                <a:schemeClr val="tx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sp>
        <p:nvSpPr>
          <p:cNvPr id="3" name="文本框 2"/>
          <p:cNvSpPr txBox="1"/>
          <p:nvPr/>
        </p:nvSpPr>
        <p:spPr>
          <a:xfrm>
            <a:off x="2343785" y="3861435"/>
            <a:ext cx="7504430" cy="860425"/>
          </a:xfrm>
          <a:prstGeom prst="rect">
            <a:avLst/>
          </a:prstGeom>
          <a:noFill/>
        </p:spPr>
        <p:txBody>
          <a:bodyPr wrap="square" rtlCol="0">
            <a:spAutoFit/>
          </a:bodyPr>
          <a:p>
            <a:r>
              <a:rPr lang="zh-CN" altLang="en-US" sz="1000">
                <a:latin typeface="Arial" panose="020B0604020202020204" pitchFamily="34" charset="0"/>
                <a:ea typeface="汉仪君黑-55W" panose="00020600040101010101" charset="-122"/>
              </a:rPr>
              <a:t>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a:t>
            </a:r>
            <a:endParaRPr lang="zh-CN" altLang="en-US" sz="10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grpId="0" nodeType="with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wipe(down)">
                                      <p:cBhvr>
                                        <p:cTn id="13" dur="1000"/>
                                        <p:tgtEl>
                                          <p:spTgt spid="2"/>
                                        </p:tgtEl>
                                      </p:cBhvr>
                                    </p:animEffect>
                                  </p:childTnLst>
                                </p:cTn>
                              </p:par>
                              <p:par>
                                <p:cTn id="14" presetID="22" presetClass="entr" presetSubtype="4" fill="hold" grpId="0" nodeType="withEffect">
                                  <p:stCondLst>
                                    <p:cond delay="0"/>
                                  </p:stCondLst>
                                  <p:childTnLst>
                                    <p:set>
                                      <p:cBhvr>
                                        <p:cTn id="15" dur="1000"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par>
                                <p:cTn id="17" presetID="26" presetClass="entr" presetSubtype="0" fill="hold" grpId="0" nodeType="withEffect">
                                  <p:stCondLst>
                                    <p:cond delay="0"/>
                                  </p:stCondLst>
                                  <p:childTnLst>
                                    <p:set>
                                      <p:cBhvr>
                                        <p:cTn id="18" dur="1" fill="hold">
                                          <p:stCondLst>
                                            <p:cond delay="0"/>
                                          </p:stCondLst>
                                        </p:cTn>
                                        <p:tgtEl>
                                          <p:spTgt spid="4">
                                            <p:txEl>
                                              <p:pRg st="4294967295" end="4294967295"/>
                                            </p:txEl>
                                          </p:spTgt>
                                        </p:tgtEl>
                                        <p:attrNameLst>
                                          <p:attrName>style.visibility</p:attrName>
                                        </p:attrNameLst>
                                      </p:cBhvr>
                                      <p:to>
                                        <p:strVal val="visible"/>
                                      </p:to>
                                    </p:set>
                                    <p:animEffect transition="in" filter="wipe(down)">
                                      <p:cBhvr>
                                        <p:cTn id="19" dur="145">
                                          <p:stCondLst>
                                            <p:cond delay="0"/>
                                          </p:stCondLst>
                                        </p:cTn>
                                        <p:tgtEl>
                                          <p:spTgt spid="4">
                                            <p:txEl>
                                              <p:pRg st="4294967295" end="4294967295"/>
                                            </p:txEl>
                                          </p:spTgt>
                                        </p:tgtEl>
                                      </p:cBhvr>
                                    </p:animEffect>
                                    <p:anim calcmode="lin" valueType="num">
                                      <p:cBhvr>
                                        <p:cTn id="20" dur="455" tmFilter="0,0; 0.14,0.36; 0.43,0.73; 0.71,0.91; 1.0,1.0">
                                          <p:stCondLst>
                                            <p:cond delay="0"/>
                                          </p:stCondLst>
                                        </p:cTn>
                                        <p:tgtEl>
                                          <p:spTgt spid="4">
                                            <p:txEl>
                                              <p:pRg st="4294967295" end="4294967295"/>
                                            </p:txEl>
                                          </p:spTgt>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4">
                                            <p:txEl>
                                              <p:pRg st="4294967295" end="4294967295"/>
                                            </p:txEl>
                                          </p:spTgt>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4">
                                            <p:txEl>
                                              <p:pRg st="4294967295" end="4294967295"/>
                                            </p:txEl>
                                          </p:spTgt>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4">
                                            <p:txEl>
                                              <p:pRg st="4294967295" end="4294967295"/>
                                            </p:txEl>
                                          </p:spTgt>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4">
                                            <p:txEl>
                                              <p:pRg st="4294967295" end="4294967295"/>
                                            </p:txEl>
                                          </p:spTgt>
                                        </p:tgtEl>
                                        <p:attrNameLst>
                                          <p:attrName>ppt_y</p:attrName>
                                        </p:attrNameLst>
                                      </p:cBhvr>
                                      <p:tavLst>
                                        <p:tav tm="0" fmla="#ppt_y-sin(pi*$)/81">
                                          <p:val>
                                            <p:fltVal val="0"/>
                                          </p:val>
                                        </p:tav>
                                        <p:tav tm="100000">
                                          <p:val>
                                            <p:fltVal val="1"/>
                                          </p:val>
                                        </p:tav>
                                      </p:tavLst>
                                    </p:anim>
                                    <p:animScale>
                                      <p:cBhvr>
                                        <p:cTn id="25" dur="7">
                                          <p:stCondLst>
                                            <p:cond delay="163"/>
                                          </p:stCondLst>
                                        </p:cTn>
                                        <p:tgtEl>
                                          <p:spTgt spid="4">
                                            <p:txEl>
                                              <p:pRg st="4294967295" end="4294967295"/>
                                            </p:txEl>
                                          </p:spTgt>
                                        </p:tgtEl>
                                      </p:cBhvr>
                                      <p:to x="100000" y="60000"/>
                                    </p:animScale>
                                    <p:animScale>
                                      <p:cBhvr>
                                        <p:cTn id="26" dur="41" decel="50000">
                                          <p:stCondLst>
                                            <p:cond delay="169"/>
                                          </p:stCondLst>
                                        </p:cTn>
                                        <p:tgtEl>
                                          <p:spTgt spid="4">
                                            <p:txEl>
                                              <p:pRg st="4294967295" end="4294967295"/>
                                            </p:txEl>
                                          </p:spTgt>
                                        </p:tgtEl>
                                      </p:cBhvr>
                                      <p:to x="100000" y="100000"/>
                                    </p:animScale>
                                    <p:animScale>
                                      <p:cBhvr>
                                        <p:cTn id="27" dur="7">
                                          <p:stCondLst>
                                            <p:cond delay="328"/>
                                          </p:stCondLst>
                                        </p:cTn>
                                        <p:tgtEl>
                                          <p:spTgt spid="4">
                                            <p:txEl>
                                              <p:pRg st="4294967295" end="4294967295"/>
                                            </p:txEl>
                                          </p:spTgt>
                                        </p:tgtEl>
                                      </p:cBhvr>
                                      <p:to x="100000" y="80000"/>
                                    </p:animScale>
                                    <p:animScale>
                                      <p:cBhvr>
                                        <p:cTn id="28" dur="41" decel="50000">
                                          <p:stCondLst>
                                            <p:cond delay="335"/>
                                          </p:stCondLst>
                                        </p:cTn>
                                        <p:tgtEl>
                                          <p:spTgt spid="4">
                                            <p:txEl>
                                              <p:pRg st="4294967295" end="4294967295"/>
                                            </p:txEl>
                                          </p:spTgt>
                                        </p:tgtEl>
                                      </p:cBhvr>
                                      <p:to x="100000" y="100000"/>
                                    </p:animScale>
                                    <p:animScale>
                                      <p:cBhvr>
                                        <p:cTn id="29" dur="7">
                                          <p:stCondLst>
                                            <p:cond delay="411"/>
                                          </p:stCondLst>
                                        </p:cTn>
                                        <p:tgtEl>
                                          <p:spTgt spid="4">
                                            <p:txEl>
                                              <p:pRg st="4294967295" end="4294967295"/>
                                            </p:txEl>
                                          </p:spTgt>
                                        </p:tgtEl>
                                      </p:cBhvr>
                                      <p:to x="100000" y="90000"/>
                                    </p:animScale>
                                    <p:animScale>
                                      <p:cBhvr>
                                        <p:cTn id="30" dur="41" decel="50000">
                                          <p:stCondLst>
                                            <p:cond delay="417"/>
                                          </p:stCondLst>
                                        </p:cTn>
                                        <p:tgtEl>
                                          <p:spTgt spid="4">
                                            <p:txEl>
                                              <p:pRg st="4294967295" end="4294967295"/>
                                            </p:txEl>
                                          </p:spTgt>
                                        </p:tgtEl>
                                      </p:cBhvr>
                                      <p:to x="100000" y="100000"/>
                                    </p:animScale>
                                    <p:animScale>
                                      <p:cBhvr>
                                        <p:cTn id="31" dur="7">
                                          <p:stCondLst>
                                            <p:cond delay="452"/>
                                          </p:stCondLst>
                                        </p:cTn>
                                        <p:tgtEl>
                                          <p:spTgt spid="4">
                                            <p:txEl>
                                              <p:pRg st="4294967295" end="4294967295"/>
                                            </p:txEl>
                                          </p:spTgt>
                                        </p:tgtEl>
                                      </p:cBhvr>
                                      <p:to x="100000" y="95000"/>
                                    </p:animScale>
                                    <p:animScale>
                                      <p:cBhvr>
                                        <p:cTn id="32" dur="41" decel="50000">
                                          <p:stCondLst>
                                            <p:cond delay="459"/>
                                          </p:stCondLst>
                                        </p:cTn>
                                        <p:tgtEl>
                                          <p:spTgt spid="4">
                                            <p:txEl>
                                              <p:pRg st="4294967295" end="4294967295"/>
                                            </p:txEl>
                                          </p:spTgt>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xEl>
                                              <p:pRg st="4294967295" end="4294967295"/>
                                            </p:txEl>
                                          </p:spTgt>
                                        </p:tgtEl>
                                        <p:attrNameLst>
                                          <p:attrName>style.visibility</p:attrName>
                                        </p:attrNameLst>
                                      </p:cBhvr>
                                      <p:to>
                                        <p:strVal val="visible"/>
                                      </p:to>
                                    </p:set>
                                    <p:animEffect transition="in" filter="wipe(down)">
                                      <p:cBhvr>
                                        <p:cTn id="35" dur="145">
                                          <p:stCondLst>
                                            <p:cond delay="0"/>
                                          </p:stCondLst>
                                        </p:cTn>
                                        <p:tgtEl>
                                          <p:spTgt spid="8">
                                            <p:txEl>
                                              <p:pRg st="4294967295" end="4294967295"/>
                                            </p:txEl>
                                          </p:spTgt>
                                        </p:tgtEl>
                                      </p:cBhvr>
                                    </p:animEffect>
                                    <p:anim calcmode="lin" valueType="num">
                                      <p:cBhvr>
                                        <p:cTn id="36" dur="455" tmFilter="0,0; 0.14,0.36; 0.43,0.73; 0.71,0.91; 1.0,1.0">
                                          <p:stCondLst>
                                            <p:cond delay="0"/>
                                          </p:stCondLst>
                                        </p:cTn>
                                        <p:tgtEl>
                                          <p:spTgt spid="8">
                                            <p:txEl>
                                              <p:pRg st="4294967295" end="4294967295"/>
                                            </p:txEl>
                                          </p:spTgt>
                                        </p:tgtEl>
                                        <p:attrNameLst>
                                          <p:attrName>ppt_x</p:attrName>
                                        </p:attrNameLst>
                                      </p:cBhvr>
                                      <p:tavLst>
                                        <p:tav tm="0">
                                          <p:val>
                                            <p:strVal val="#ppt_x-0.25"/>
                                          </p:val>
                                        </p:tav>
                                        <p:tav tm="100000">
                                          <p:val>
                                            <p:strVal val="#ppt_x"/>
                                          </p:val>
                                        </p:tav>
                                      </p:tavLst>
                                    </p:anim>
                                    <p:anim calcmode="lin" valueType="num">
                                      <p:cBhvr>
                                        <p:cTn id="37" dur="166" tmFilter="0.0,0.0; 0.25,0.07; 0.50,0.2; 0.75,0.467; 1.0,1.0">
                                          <p:stCondLst>
                                            <p:cond delay="0"/>
                                          </p:stCondLst>
                                        </p:cTn>
                                        <p:tgtEl>
                                          <p:spTgt spid="8">
                                            <p:txEl>
                                              <p:pRg st="4294967295" end="4294967295"/>
                                            </p:txEl>
                                          </p:spTgt>
                                        </p:tgtEl>
                                        <p:attrNameLst>
                                          <p:attrName>ppt_y</p:attrName>
                                        </p:attrNameLst>
                                      </p:cBhvr>
                                      <p:tavLst>
                                        <p:tav tm="0" fmla="#ppt_y-sin(pi*$)/3">
                                          <p:val>
                                            <p:fltVal val="0.5"/>
                                          </p:val>
                                        </p:tav>
                                        <p:tav tm="100000">
                                          <p:val>
                                            <p:fltVal val="1"/>
                                          </p:val>
                                        </p:tav>
                                      </p:tavLst>
                                    </p:anim>
                                    <p:anim calcmode="lin" valueType="num">
                                      <p:cBhvr>
                                        <p:cTn id="38" dur="166" tmFilter="0, 0; 0.125,0.2665; 0.25,0.4; 0.375,0.465; 0.5,0.5;  0.625,0.535; 0.75,0.6; 0.875,0.7335; 1,1">
                                          <p:stCondLst>
                                            <p:cond delay="166"/>
                                          </p:stCondLst>
                                        </p:cTn>
                                        <p:tgtEl>
                                          <p:spTgt spid="8">
                                            <p:txEl>
                                              <p:pRg st="4294967295" end="4294967295"/>
                                            </p:txEl>
                                          </p:spTgt>
                                        </p:tgtEl>
                                        <p:attrNameLst>
                                          <p:attrName>ppt_y</p:attrName>
                                        </p:attrNameLst>
                                      </p:cBhvr>
                                      <p:tavLst>
                                        <p:tav tm="0" fmla="#ppt_y-sin(pi*$)/9">
                                          <p:val>
                                            <p:fltVal val="0"/>
                                          </p:val>
                                        </p:tav>
                                        <p:tav tm="100000">
                                          <p:val>
                                            <p:fltVal val="1"/>
                                          </p:val>
                                        </p:tav>
                                      </p:tavLst>
                                    </p:anim>
                                    <p:anim calcmode="lin" valueType="num">
                                      <p:cBhvr>
                                        <p:cTn id="39" dur="83" tmFilter="0, 0; 0.125,0.2665; 0.25,0.4; 0.375,0.465; 0.5,0.5;  0.625,0.535; 0.75,0.6; 0.875,0.7335; 1,1">
                                          <p:stCondLst>
                                            <p:cond delay="331"/>
                                          </p:stCondLst>
                                        </p:cTn>
                                        <p:tgtEl>
                                          <p:spTgt spid="8">
                                            <p:txEl>
                                              <p:pRg st="4294967295" end="4294967295"/>
                                            </p:txEl>
                                          </p:spTgt>
                                        </p:tgtEl>
                                        <p:attrNameLst>
                                          <p:attrName>ppt_y</p:attrName>
                                        </p:attrNameLst>
                                      </p:cBhvr>
                                      <p:tavLst>
                                        <p:tav tm="0" fmla="#ppt_y-sin(pi*$)/27">
                                          <p:val>
                                            <p:fltVal val="0"/>
                                          </p:val>
                                        </p:tav>
                                        <p:tav tm="100000">
                                          <p:val>
                                            <p:fltVal val="1"/>
                                          </p:val>
                                        </p:tav>
                                      </p:tavLst>
                                    </p:anim>
                                    <p:anim calcmode="lin" valueType="num">
                                      <p:cBhvr>
                                        <p:cTn id="40" dur="41" tmFilter="0, 0; 0.125,0.2665; 0.25,0.4; 0.375,0.465; 0.5,0.5;  0.625,0.535; 0.75,0.6; 0.875,0.7335; 1,1">
                                          <p:stCondLst>
                                            <p:cond delay="414"/>
                                          </p:stCondLst>
                                        </p:cTn>
                                        <p:tgtEl>
                                          <p:spTgt spid="8">
                                            <p:txEl>
                                              <p:pRg st="4294967295" end="4294967295"/>
                                            </p:txEl>
                                          </p:spTgt>
                                        </p:tgtEl>
                                        <p:attrNameLst>
                                          <p:attrName>ppt_y</p:attrName>
                                        </p:attrNameLst>
                                      </p:cBhvr>
                                      <p:tavLst>
                                        <p:tav tm="0" fmla="#ppt_y-sin(pi*$)/81">
                                          <p:val>
                                            <p:fltVal val="0"/>
                                          </p:val>
                                        </p:tav>
                                        <p:tav tm="100000">
                                          <p:val>
                                            <p:fltVal val="1"/>
                                          </p:val>
                                        </p:tav>
                                      </p:tavLst>
                                    </p:anim>
                                    <p:animScale>
                                      <p:cBhvr>
                                        <p:cTn id="41" dur="7">
                                          <p:stCondLst>
                                            <p:cond delay="163"/>
                                          </p:stCondLst>
                                        </p:cTn>
                                        <p:tgtEl>
                                          <p:spTgt spid="8">
                                            <p:txEl>
                                              <p:pRg st="4294967295" end="4294967295"/>
                                            </p:txEl>
                                          </p:spTgt>
                                        </p:tgtEl>
                                      </p:cBhvr>
                                      <p:to x="100000" y="60000"/>
                                    </p:animScale>
                                    <p:animScale>
                                      <p:cBhvr>
                                        <p:cTn id="42" dur="41" decel="50000">
                                          <p:stCondLst>
                                            <p:cond delay="169"/>
                                          </p:stCondLst>
                                        </p:cTn>
                                        <p:tgtEl>
                                          <p:spTgt spid="8">
                                            <p:txEl>
                                              <p:pRg st="4294967295" end="4294967295"/>
                                            </p:txEl>
                                          </p:spTgt>
                                        </p:tgtEl>
                                      </p:cBhvr>
                                      <p:to x="100000" y="100000"/>
                                    </p:animScale>
                                    <p:animScale>
                                      <p:cBhvr>
                                        <p:cTn id="43" dur="7">
                                          <p:stCondLst>
                                            <p:cond delay="328"/>
                                          </p:stCondLst>
                                        </p:cTn>
                                        <p:tgtEl>
                                          <p:spTgt spid="8">
                                            <p:txEl>
                                              <p:pRg st="4294967295" end="4294967295"/>
                                            </p:txEl>
                                          </p:spTgt>
                                        </p:tgtEl>
                                      </p:cBhvr>
                                      <p:to x="100000" y="80000"/>
                                    </p:animScale>
                                    <p:animScale>
                                      <p:cBhvr>
                                        <p:cTn id="44" dur="41" decel="50000">
                                          <p:stCondLst>
                                            <p:cond delay="335"/>
                                          </p:stCondLst>
                                        </p:cTn>
                                        <p:tgtEl>
                                          <p:spTgt spid="8">
                                            <p:txEl>
                                              <p:pRg st="4294967295" end="4294967295"/>
                                            </p:txEl>
                                          </p:spTgt>
                                        </p:tgtEl>
                                      </p:cBhvr>
                                      <p:to x="100000" y="100000"/>
                                    </p:animScale>
                                    <p:animScale>
                                      <p:cBhvr>
                                        <p:cTn id="45" dur="7">
                                          <p:stCondLst>
                                            <p:cond delay="411"/>
                                          </p:stCondLst>
                                        </p:cTn>
                                        <p:tgtEl>
                                          <p:spTgt spid="8">
                                            <p:txEl>
                                              <p:pRg st="4294967295" end="4294967295"/>
                                            </p:txEl>
                                          </p:spTgt>
                                        </p:tgtEl>
                                      </p:cBhvr>
                                      <p:to x="100000" y="90000"/>
                                    </p:animScale>
                                    <p:animScale>
                                      <p:cBhvr>
                                        <p:cTn id="46" dur="41" decel="50000">
                                          <p:stCondLst>
                                            <p:cond delay="417"/>
                                          </p:stCondLst>
                                        </p:cTn>
                                        <p:tgtEl>
                                          <p:spTgt spid="8">
                                            <p:txEl>
                                              <p:pRg st="4294967295" end="4294967295"/>
                                            </p:txEl>
                                          </p:spTgt>
                                        </p:tgtEl>
                                      </p:cBhvr>
                                      <p:to x="100000" y="100000"/>
                                    </p:animScale>
                                    <p:animScale>
                                      <p:cBhvr>
                                        <p:cTn id="47" dur="7">
                                          <p:stCondLst>
                                            <p:cond delay="452"/>
                                          </p:stCondLst>
                                        </p:cTn>
                                        <p:tgtEl>
                                          <p:spTgt spid="8">
                                            <p:txEl>
                                              <p:pRg st="4294967295" end="4294967295"/>
                                            </p:txEl>
                                          </p:spTgt>
                                        </p:tgtEl>
                                      </p:cBhvr>
                                      <p:to x="100000" y="95000"/>
                                    </p:animScale>
                                    <p:animScale>
                                      <p:cBhvr>
                                        <p:cTn id="48" dur="41" decel="50000">
                                          <p:stCondLst>
                                            <p:cond delay="459"/>
                                          </p:stCondLst>
                                        </p:cTn>
                                        <p:tgtEl>
                                          <p:spTgt spid="8">
                                            <p:txEl>
                                              <p:pRg st="4294967295" end="4294967295"/>
                                            </p:txEl>
                                          </p:spTgt>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9">
                                            <p:txEl>
                                              <p:pRg st="4294967295" end="4294967295"/>
                                            </p:txEl>
                                          </p:spTgt>
                                        </p:tgtEl>
                                        <p:attrNameLst>
                                          <p:attrName>style.visibility</p:attrName>
                                        </p:attrNameLst>
                                      </p:cBhvr>
                                      <p:to>
                                        <p:strVal val="visible"/>
                                      </p:to>
                                    </p:set>
                                    <p:animEffect transition="in" filter="wipe(down)">
                                      <p:cBhvr>
                                        <p:cTn id="51" dur="145">
                                          <p:stCondLst>
                                            <p:cond delay="0"/>
                                          </p:stCondLst>
                                        </p:cTn>
                                        <p:tgtEl>
                                          <p:spTgt spid="9">
                                            <p:txEl>
                                              <p:pRg st="4294967295" end="4294967295"/>
                                            </p:txEl>
                                          </p:spTgt>
                                        </p:tgtEl>
                                      </p:cBhvr>
                                    </p:animEffect>
                                    <p:anim calcmode="lin" valueType="num">
                                      <p:cBhvr>
                                        <p:cTn id="52" dur="455" tmFilter="0,0; 0.14,0.36; 0.43,0.73; 0.71,0.91; 1.0,1.0">
                                          <p:stCondLst>
                                            <p:cond delay="0"/>
                                          </p:stCondLst>
                                        </p:cTn>
                                        <p:tgtEl>
                                          <p:spTgt spid="9">
                                            <p:txEl>
                                              <p:pRg st="4294967295" end="4294967295"/>
                                            </p:txEl>
                                          </p:spTgt>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9">
                                            <p:txEl>
                                              <p:pRg st="4294967295" end="4294967295"/>
                                            </p:txEl>
                                          </p:spTgt>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9">
                                            <p:txEl>
                                              <p:pRg st="4294967295" end="4294967295"/>
                                            </p:txEl>
                                          </p:spTgt>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9">
                                            <p:txEl>
                                              <p:pRg st="4294967295" end="4294967295"/>
                                            </p:txEl>
                                          </p:spTgt>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9">
                                            <p:txEl>
                                              <p:pRg st="4294967295" end="4294967295"/>
                                            </p:txEl>
                                          </p:spTgt>
                                        </p:tgtEl>
                                        <p:attrNameLst>
                                          <p:attrName>ppt_y</p:attrName>
                                        </p:attrNameLst>
                                      </p:cBhvr>
                                      <p:tavLst>
                                        <p:tav tm="0" fmla="#ppt_y-sin(pi*$)/81">
                                          <p:val>
                                            <p:fltVal val="0"/>
                                          </p:val>
                                        </p:tav>
                                        <p:tav tm="100000">
                                          <p:val>
                                            <p:fltVal val="1"/>
                                          </p:val>
                                        </p:tav>
                                      </p:tavLst>
                                    </p:anim>
                                    <p:animScale>
                                      <p:cBhvr>
                                        <p:cTn id="57" dur="7">
                                          <p:stCondLst>
                                            <p:cond delay="163"/>
                                          </p:stCondLst>
                                        </p:cTn>
                                        <p:tgtEl>
                                          <p:spTgt spid="9">
                                            <p:txEl>
                                              <p:pRg st="4294967295" end="4294967295"/>
                                            </p:txEl>
                                          </p:spTgt>
                                        </p:tgtEl>
                                      </p:cBhvr>
                                      <p:to x="100000" y="60000"/>
                                    </p:animScale>
                                    <p:animScale>
                                      <p:cBhvr>
                                        <p:cTn id="58" dur="41" decel="50000">
                                          <p:stCondLst>
                                            <p:cond delay="169"/>
                                          </p:stCondLst>
                                        </p:cTn>
                                        <p:tgtEl>
                                          <p:spTgt spid="9">
                                            <p:txEl>
                                              <p:pRg st="4294967295" end="4294967295"/>
                                            </p:txEl>
                                          </p:spTgt>
                                        </p:tgtEl>
                                      </p:cBhvr>
                                      <p:to x="100000" y="100000"/>
                                    </p:animScale>
                                    <p:animScale>
                                      <p:cBhvr>
                                        <p:cTn id="59" dur="7">
                                          <p:stCondLst>
                                            <p:cond delay="328"/>
                                          </p:stCondLst>
                                        </p:cTn>
                                        <p:tgtEl>
                                          <p:spTgt spid="9">
                                            <p:txEl>
                                              <p:pRg st="4294967295" end="4294967295"/>
                                            </p:txEl>
                                          </p:spTgt>
                                        </p:tgtEl>
                                      </p:cBhvr>
                                      <p:to x="100000" y="80000"/>
                                    </p:animScale>
                                    <p:animScale>
                                      <p:cBhvr>
                                        <p:cTn id="60" dur="41" decel="50000">
                                          <p:stCondLst>
                                            <p:cond delay="335"/>
                                          </p:stCondLst>
                                        </p:cTn>
                                        <p:tgtEl>
                                          <p:spTgt spid="9">
                                            <p:txEl>
                                              <p:pRg st="4294967295" end="4294967295"/>
                                            </p:txEl>
                                          </p:spTgt>
                                        </p:tgtEl>
                                      </p:cBhvr>
                                      <p:to x="100000" y="100000"/>
                                    </p:animScale>
                                    <p:animScale>
                                      <p:cBhvr>
                                        <p:cTn id="61" dur="7">
                                          <p:stCondLst>
                                            <p:cond delay="411"/>
                                          </p:stCondLst>
                                        </p:cTn>
                                        <p:tgtEl>
                                          <p:spTgt spid="9">
                                            <p:txEl>
                                              <p:pRg st="4294967295" end="4294967295"/>
                                            </p:txEl>
                                          </p:spTgt>
                                        </p:tgtEl>
                                      </p:cBhvr>
                                      <p:to x="100000" y="90000"/>
                                    </p:animScale>
                                    <p:animScale>
                                      <p:cBhvr>
                                        <p:cTn id="62" dur="41" decel="50000">
                                          <p:stCondLst>
                                            <p:cond delay="417"/>
                                          </p:stCondLst>
                                        </p:cTn>
                                        <p:tgtEl>
                                          <p:spTgt spid="9">
                                            <p:txEl>
                                              <p:pRg st="4294967295" end="4294967295"/>
                                            </p:txEl>
                                          </p:spTgt>
                                        </p:tgtEl>
                                      </p:cBhvr>
                                      <p:to x="100000" y="100000"/>
                                    </p:animScale>
                                    <p:animScale>
                                      <p:cBhvr>
                                        <p:cTn id="63" dur="7">
                                          <p:stCondLst>
                                            <p:cond delay="452"/>
                                          </p:stCondLst>
                                        </p:cTn>
                                        <p:tgtEl>
                                          <p:spTgt spid="9">
                                            <p:txEl>
                                              <p:pRg st="4294967295" end="4294967295"/>
                                            </p:txEl>
                                          </p:spTgt>
                                        </p:tgtEl>
                                      </p:cBhvr>
                                      <p:to x="100000" y="95000"/>
                                    </p:animScale>
                                    <p:animScale>
                                      <p:cBhvr>
                                        <p:cTn id="64" dur="41" decel="50000">
                                          <p:stCondLst>
                                            <p:cond delay="459"/>
                                          </p:stCondLst>
                                        </p:cTn>
                                        <p:tgtEl>
                                          <p:spTgt spid="9">
                                            <p:txEl>
                                              <p:pRg st="4294967295" end="4294967295"/>
                                            </p:txEl>
                                          </p:spTgt>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10">
                                            <p:txEl>
                                              <p:pRg st="4294967295" end="4294967295"/>
                                            </p:txEl>
                                          </p:spTgt>
                                        </p:tgtEl>
                                        <p:attrNameLst>
                                          <p:attrName>style.visibility</p:attrName>
                                        </p:attrNameLst>
                                      </p:cBhvr>
                                      <p:to>
                                        <p:strVal val="visible"/>
                                      </p:to>
                                    </p:set>
                                    <p:animEffect transition="in" filter="wipe(down)">
                                      <p:cBhvr>
                                        <p:cTn id="67" dur="145">
                                          <p:stCondLst>
                                            <p:cond delay="0"/>
                                          </p:stCondLst>
                                        </p:cTn>
                                        <p:tgtEl>
                                          <p:spTgt spid="10">
                                            <p:txEl>
                                              <p:pRg st="4294967295" end="4294967295"/>
                                            </p:txEl>
                                          </p:spTgt>
                                        </p:tgtEl>
                                      </p:cBhvr>
                                    </p:animEffect>
                                    <p:anim calcmode="lin" valueType="num">
                                      <p:cBhvr>
                                        <p:cTn id="68" dur="455" tmFilter="0,0; 0.14,0.36; 0.43,0.73; 0.71,0.91; 1.0,1.0">
                                          <p:stCondLst>
                                            <p:cond delay="0"/>
                                          </p:stCondLst>
                                        </p:cTn>
                                        <p:tgtEl>
                                          <p:spTgt spid="10">
                                            <p:txEl>
                                              <p:pRg st="4294967295" end="4294967295"/>
                                            </p:txEl>
                                          </p:spTgt>
                                        </p:tgtEl>
                                        <p:attrNameLst>
                                          <p:attrName>ppt_x</p:attrName>
                                        </p:attrNameLst>
                                      </p:cBhvr>
                                      <p:tavLst>
                                        <p:tav tm="0">
                                          <p:val>
                                            <p:strVal val="#ppt_x-0.25"/>
                                          </p:val>
                                        </p:tav>
                                        <p:tav tm="100000">
                                          <p:val>
                                            <p:strVal val="#ppt_x"/>
                                          </p:val>
                                        </p:tav>
                                      </p:tavLst>
                                    </p:anim>
                                    <p:anim calcmode="lin" valueType="num">
                                      <p:cBhvr>
                                        <p:cTn id="69" dur="166" tmFilter="0.0,0.0; 0.25,0.07; 0.50,0.2; 0.75,0.467; 1.0,1.0">
                                          <p:stCondLst>
                                            <p:cond delay="0"/>
                                          </p:stCondLst>
                                        </p:cTn>
                                        <p:tgtEl>
                                          <p:spTgt spid="10">
                                            <p:txEl>
                                              <p:pRg st="4294967295" end="4294967295"/>
                                            </p:txEl>
                                          </p:spTgt>
                                        </p:tgtEl>
                                        <p:attrNameLst>
                                          <p:attrName>ppt_y</p:attrName>
                                        </p:attrNameLst>
                                      </p:cBhvr>
                                      <p:tavLst>
                                        <p:tav tm="0" fmla="#ppt_y-sin(pi*$)/3">
                                          <p:val>
                                            <p:fltVal val="0.5"/>
                                          </p:val>
                                        </p:tav>
                                        <p:tav tm="100000">
                                          <p:val>
                                            <p:fltVal val="1"/>
                                          </p:val>
                                        </p:tav>
                                      </p:tavLst>
                                    </p:anim>
                                    <p:anim calcmode="lin" valueType="num">
                                      <p:cBhvr>
                                        <p:cTn id="70" dur="166" tmFilter="0, 0; 0.125,0.2665; 0.25,0.4; 0.375,0.465; 0.5,0.5;  0.625,0.535; 0.75,0.6; 0.875,0.7335; 1,1">
                                          <p:stCondLst>
                                            <p:cond delay="166"/>
                                          </p:stCondLst>
                                        </p:cTn>
                                        <p:tgtEl>
                                          <p:spTgt spid="10">
                                            <p:txEl>
                                              <p:pRg st="4294967295" end="4294967295"/>
                                            </p:txEl>
                                          </p:spTgt>
                                        </p:tgtEl>
                                        <p:attrNameLst>
                                          <p:attrName>ppt_y</p:attrName>
                                        </p:attrNameLst>
                                      </p:cBhvr>
                                      <p:tavLst>
                                        <p:tav tm="0" fmla="#ppt_y-sin(pi*$)/9">
                                          <p:val>
                                            <p:fltVal val="0"/>
                                          </p:val>
                                        </p:tav>
                                        <p:tav tm="100000">
                                          <p:val>
                                            <p:fltVal val="1"/>
                                          </p:val>
                                        </p:tav>
                                      </p:tavLst>
                                    </p:anim>
                                    <p:anim calcmode="lin" valueType="num">
                                      <p:cBhvr>
                                        <p:cTn id="71" dur="83" tmFilter="0, 0; 0.125,0.2665; 0.25,0.4; 0.375,0.465; 0.5,0.5;  0.625,0.535; 0.75,0.6; 0.875,0.7335; 1,1">
                                          <p:stCondLst>
                                            <p:cond delay="331"/>
                                          </p:stCondLst>
                                        </p:cTn>
                                        <p:tgtEl>
                                          <p:spTgt spid="10">
                                            <p:txEl>
                                              <p:pRg st="4294967295" end="4294967295"/>
                                            </p:txEl>
                                          </p:spTgt>
                                        </p:tgtEl>
                                        <p:attrNameLst>
                                          <p:attrName>ppt_y</p:attrName>
                                        </p:attrNameLst>
                                      </p:cBhvr>
                                      <p:tavLst>
                                        <p:tav tm="0" fmla="#ppt_y-sin(pi*$)/27">
                                          <p:val>
                                            <p:fltVal val="0"/>
                                          </p:val>
                                        </p:tav>
                                        <p:tav tm="100000">
                                          <p:val>
                                            <p:fltVal val="1"/>
                                          </p:val>
                                        </p:tav>
                                      </p:tavLst>
                                    </p:anim>
                                    <p:anim calcmode="lin" valueType="num">
                                      <p:cBhvr>
                                        <p:cTn id="72" dur="41" tmFilter="0, 0; 0.125,0.2665; 0.25,0.4; 0.375,0.465; 0.5,0.5;  0.625,0.535; 0.75,0.6; 0.875,0.7335; 1,1">
                                          <p:stCondLst>
                                            <p:cond delay="414"/>
                                          </p:stCondLst>
                                        </p:cTn>
                                        <p:tgtEl>
                                          <p:spTgt spid="10">
                                            <p:txEl>
                                              <p:pRg st="4294967295" end="4294967295"/>
                                            </p:txEl>
                                          </p:spTgt>
                                        </p:tgtEl>
                                        <p:attrNameLst>
                                          <p:attrName>ppt_y</p:attrName>
                                        </p:attrNameLst>
                                      </p:cBhvr>
                                      <p:tavLst>
                                        <p:tav tm="0" fmla="#ppt_y-sin(pi*$)/81">
                                          <p:val>
                                            <p:fltVal val="0"/>
                                          </p:val>
                                        </p:tav>
                                        <p:tav tm="100000">
                                          <p:val>
                                            <p:fltVal val="1"/>
                                          </p:val>
                                        </p:tav>
                                      </p:tavLst>
                                    </p:anim>
                                    <p:animScale>
                                      <p:cBhvr>
                                        <p:cTn id="73" dur="7">
                                          <p:stCondLst>
                                            <p:cond delay="163"/>
                                          </p:stCondLst>
                                        </p:cTn>
                                        <p:tgtEl>
                                          <p:spTgt spid="10">
                                            <p:txEl>
                                              <p:pRg st="4294967295" end="4294967295"/>
                                            </p:txEl>
                                          </p:spTgt>
                                        </p:tgtEl>
                                      </p:cBhvr>
                                      <p:to x="100000" y="60000"/>
                                    </p:animScale>
                                    <p:animScale>
                                      <p:cBhvr>
                                        <p:cTn id="74" dur="41" decel="50000">
                                          <p:stCondLst>
                                            <p:cond delay="169"/>
                                          </p:stCondLst>
                                        </p:cTn>
                                        <p:tgtEl>
                                          <p:spTgt spid="10">
                                            <p:txEl>
                                              <p:pRg st="4294967295" end="4294967295"/>
                                            </p:txEl>
                                          </p:spTgt>
                                        </p:tgtEl>
                                      </p:cBhvr>
                                      <p:to x="100000" y="100000"/>
                                    </p:animScale>
                                    <p:animScale>
                                      <p:cBhvr>
                                        <p:cTn id="75" dur="7">
                                          <p:stCondLst>
                                            <p:cond delay="328"/>
                                          </p:stCondLst>
                                        </p:cTn>
                                        <p:tgtEl>
                                          <p:spTgt spid="10">
                                            <p:txEl>
                                              <p:pRg st="4294967295" end="4294967295"/>
                                            </p:txEl>
                                          </p:spTgt>
                                        </p:tgtEl>
                                      </p:cBhvr>
                                      <p:to x="100000" y="80000"/>
                                    </p:animScale>
                                    <p:animScale>
                                      <p:cBhvr>
                                        <p:cTn id="76" dur="41" decel="50000">
                                          <p:stCondLst>
                                            <p:cond delay="335"/>
                                          </p:stCondLst>
                                        </p:cTn>
                                        <p:tgtEl>
                                          <p:spTgt spid="10">
                                            <p:txEl>
                                              <p:pRg st="4294967295" end="4294967295"/>
                                            </p:txEl>
                                          </p:spTgt>
                                        </p:tgtEl>
                                      </p:cBhvr>
                                      <p:to x="100000" y="100000"/>
                                    </p:animScale>
                                    <p:animScale>
                                      <p:cBhvr>
                                        <p:cTn id="77" dur="7">
                                          <p:stCondLst>
                                            <p:cond delay="411"/>
                                          </p:stCondLst>
                                        </p:cTn>
                                        <p:tgtEl>
                                          <p:spTgt spid="10">
                                            <p:txEl>
                                              <p:pRg st="4294967295" end="4294967295"/>
                                            </p:txEl>
                                          </p:spTgt>
                                        </p:tgtEl>
                                      </p:cBhvr>
                                      <p:to x="100000" y="90000"/>
                                    </p:animScale>
                                    <p:animScale>
                                      <p:cBhvr>
                                        <p:cTn id="78" dur="41" decel="50000">
                                          <p:stCondLst>
                                            <p:cond delay="417"/>
                                          </p:stCondLst>
                                        </p:cTn>
                                        <p:tgtEl>
                                          <p:spTgt spid="10">
                                            <p:txEl>
                                              <p:pRg st="4294967295" end="4294967295"/>
                                            </p:txEl>
                                          </p:spTgt>
                                        </p:tgtEl>
                                      </p:cBhvr>
                                      <p:to x="100000" y="100000"/>
                                    </p:animScale>
                                    <p:animScale>
                                      <p:cBhvr>
                                        <p:cTn id="79" dur="7">
                                          <p:stCondLst>
                                            <p:cond delay="452"/>
                                          </p:stCondLst>
                                        </p:cTn>
                                        <p:tgtEl>
                                          <p:spTgt spid="10">
                                            <p:txEl>
                                              <p:pRg st="4294967295" end="4294967295"/>
                                            </p:txEl>
                                          </p:spTgt>
                                        </p:tgtEl>
                                      </p:cBhvr>
                                      <p:to x="100000" y="95000"/>
                                    </p:animScale>
                                    <p:animScale>
                                      <p:cBhvr>
                                        <p:cTn id="80" dur="41" decel="50000">
                                          <p:stCondLst>
                                            <p:cond delay="459"/>
                                          </p:stCondLst>
                                        </p:cTn>
                                        <p:tgtEl>
                                          <p:spTgt spid="10">
                                            <p:txEl>
                                              <p:pRg st="4294967295" end="4294967295"/>
                                            </p:txEl>
                                          </p:spTgt>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12">
                                            <p:txEl>
                                              <p:pRg st="4294967295" end="4294967295"/>
                                            </p:txEl>
                                          </p:spTgt>
                                        </p:tgtEl>
                                        <p:attrNameLst>
                                          <p:attrName>style.visibility</p:attrName>
                                        </p:attrNameLst>
                                      </p:cBhvr>
                                      <p:to>
                                        <p:strVal val="visible"/>
                                      </p:to>
                                    </p:set>
                                    <p:animEffect transition="in" filter="wipe(down)">
                                      <p:cBhvr>
                                        <p:cTn id="83" dur="145">
                                          <p:stCondLst>
                                            <p:cond delay="0"/>
                                          </p:stCondLst>
                                        </p:cTn>
                                        <p:tgtEl>
                                          <p:spTgt spid="12">
                                            <p:txEl>
                                              <p:pRg st="4294967295" end="4294967295"/>
                                            </p:txEl>
                                          </p:spTgt>
                                        </p:tgtEl>
                                      </p:cBhvr>
                                    </p:animEffect>
                                    <p:anim calcmode="lin" valueType="num">
                                      <p:cBhvr>
                                        <p:cTn id="84" dur="455" tmFilter="0,0; 0.14,0.36; 0.43,0.73; 0.71,0.91; 1.0,1.0">
                                          <p:stCondLst>
                                            <p:cond delay="0"/>
                                          </p:stCondLst>
                                        </p:cTn>
                                        <p:tgtEl>
                                          <p:spTgt spid="12">
                                            <p:txEl>
                                              <p:pRg st="4294967295" end="4294967295"/>
                                            </p:txEl>
                                          </p:spTgt>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12">
                                            <p:txEl>
                                              <p:pRg st="4294967295" end="4294967295"/>
                                            </p:txEl>
                                          </p:spTgt>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12">
                                            <p:txEl>
                                              <p:pRg st="4294967295" end="4294967295"/>
                                            </p:txEl>
                                          </p:spTgt>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12">
                                            <p:txEl>
                                              <p:pRg st="4294967295" end="4294967295"/>
                                            </p:txEl>
                                          </p:spTgt>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12">
                                            <p:txEl>
                                              <p:pRg st="4294967295" end="4294967295"/>
                                            </p:txEl>
                                          </p:spTgt>
                                        </p:tgtEl>
                                        <p:attrNameLst>
                                          <p:attrName>ppt_y</p:attrName>
                                        </p:attrNameLst>
                                      </p:cBhvr>
                                      <p:tavLst>
                                        <p:tav tm="0" fmla="#ppt_y-sin(pi*$)/81">
                                          <p:val>
                                            <p:fltVal val="0"/>
                                          </p:val>
                                        </p:tav>
                                        <p:tav tm="100000">
                                          <p:val>
                                            <p:fltVal val="1"/>
                                          </p:val>
                                        </p:tav>
                                      </p:tavLst>
                                    </p:anim>
                                    <p:animScale>
                                      <p:cBhvr>
                                        <p:cTn id="89" dur="7">
                                          <p:stCondLst>
                                            <p:cond delay="163"/>
                                          </p:stCondLst>
                                        </p:cTn>
                                        <p:tgtEl>
                                          <p:spTgt spid="12">
                                            <p:txEl>
                                              <p:pRg st="4294967295" end="4294967295"/>
                                            </p:txEl>
                                          </p:spTgt>
                                        </p:tgtEl>
                                      </p:cBhvr>
                                      <p:to x="100000" y="60000"/>
                                    </p:animScale>
                                    <p:animScale>
                                      <p:cBhvr>
                                        <p:cTn id="90" dur="41" decel="50000">
                                          <p:stCondLst>
                                            <p:cond delay="169"/>
                                          </p:stCondLst>
                                        </p:cTn>
                                        <p:tgtEl>
                                          <p:spTgt spid="12">
                                            <p:txEl>
                                              <p:pRg st="4294967295" end="4294967295"/>
                                            </p:txEl>
                                          </p:spTgt>
                                        </p:tgtEl>
                                      </p:cBhvr>
                                      <p:to x="100000" y="100000"/>
                                    </p:animScale>
                                    <p:animScale>
                                      <p:cBhvr>
                                        <p:cTn id="91" dur="7">
                                          <p:stCondLst>
                                            <p:cond delay="328"/>
                                          </p:stCondLst>
                                        </p:cTn>
                                        <p:tgtEl>
                                          <p:spTgt spid="12">
                                            <p:txEl>
                                              <p:pRg st="4294967295" end="4294967295"/>
                                            </p:txEl>
                                          </p:spTgt>
                                        </p:tgtEl>
                                      </p:cBhvr>
                                      <p:to x="100000" y="80000"/>
                                    </p:animScale>
                                    <p:animScale>
                                      <p:cBhvr>
                                        <p:cTn id="92" dur="41" decel="50000">
                                          <p:stCondLst>
                                            <p:cond delay="335"/>
                                          </p:stCondLst>
                                        </p:cTn>
                                        <p:tgtEl>
                                          <p:spTgt spid="12">
                                            <p:txEl>
                                              <p:pRg st="4294967295" end="4294967295"/>
                                            </p:txEl>
                                          </p:spTgt>
                                        </p:tgtEl>
                                      </p:cBhvr>
                                      <p:to x="100000" y="100000"/>
                                    </p:animScale>
                                    <p:animScale>
                                      <p:cBhvr>
                                        <p:cTn id="93" dur="7">
                                          <p:stCondLst>
                                            <p:cond delay="411"/>
                                          </p:stCondLst>
                                        </p:cTn>
                                        <p:tgtEl>
                                          <p:spTgt spid="12">
                                            <p:txEl>
                                              <p:pRg st="4294967295" end="4294967295"/>
                                            </p:txEl>
                                          </p:spTgt>
                                        </p:tgtEl>
                                      </p:cBhvr>
                                      <p:to x="100000" y="90000"/>
                                    </p:animScale>
                                    <p:animScale>
                                      <p:cBhvr>
                                        <p:cTn id="94" dur="41" decel="50000">
                                          <p:stCondLst>
                                            <p:cond delay="417"/>
                                          </p:stCondLst>
                                        </p:cTn>
                                        <p:tgtEl>
                                          <p:spTgt spid="12">
                                            <p:txEl>
                                              <p:pRg st="4294967295" end="4294967295"/>
                                            </p:txEl>
                                          </p:spTgt>
                                        </p:tgtEl>
                                      </p:cBhvr>
                                      <p:to x="100000" y="100000"/>
                                    </p:animScale>
                                    <p:animScale>
                                      <p:cBhvr>
                                        <p:cTn id="95" dur="7">
                                          <p:stCondLst>
                                            <p:cond delay="452"/>
                                          </p:stCondLst>
                                        </p:cTn>
                                        <p:tgtEl>
                                          <p:spTgt spid="12">
                                            <p:txEl>
                                              <p:pRg st="4294967295" end="4294967295"/>
                                            </p:txEl>
                                          </p:spTgt>
                                        </p:tgtEl>
                                      </p:cBhvr>
                                      <p:to x="100000" y="95000"/>
                                    </p:animScale>
                                    <p:animScale>
                                      <p:cBhvr>
                                        <p:cTn id="96" dur="41" decel="50000">
                                          <p:stCondLst>
                                            <p:cond delay="459"/>
                                          </p:stCondLst>
                                        </p:cTn>
                                        <p:tgtEl>
                                          <p:spTgt spid="12">
                                            <p:txEl>
                                              <p:pRg st="4294967295" end="429496729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P spid="12" grpId="0"/>
      <p:bldP spid="12" grpId="1"/>
      <p:bldP spid="2" grpId="0"/>
      <p:bldP spid="3" grpId="0"/>
      <p:bldP spid="2" grpId="1"/>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如何建模服务/分解单块系统</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组合 28"/>
          <p:cNvGrpSpPr/>
          <p:nvPr/>
        </p:nvGrpSpPr>
        <p:grpSpPr>
          <a:xfrm>
            <a:off x="651565" y="3275026"/>
            <a:ext cx="3161665" cy="638810"/>
            <a:chOff x="1163" y="3615"/>
            <a:chExt cx="4979" cy="1006"/>
          </a:xfrm>
        </p:grpSpPr>
        <p:sp>
          <p:nvSpPr>
            <p:cNvPr id="31" name="文本框 30"/>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37" name="文本框 36"/>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38" name="直接连接符 37"/>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a:off x="651565" y="2341217"/>
            <a:ext cx="3161665" cy="640080"/>
            <a:chOff x="1022" y="3613"/>
            <a:chExt cx="4979" cy="1008"/>
          </a:xfrm>
        </p:grpSpPr>
        <p:sp>
          <p:nvSpPr>
            <p:cNvPr id="18" name="文本框 17"/>
            <p:cNvSpPr txBox="1"/>
            <p:nvPr/>
          </p:nvSpPr>
          <p:spPr>
            <a:xfrm>
              <a:off x="1051" y="3613"/>
              <a:ext cx="1916" cy="384"/>
            </a:xfrm>
            <a:prstGeom prst="rect">
              <a:avLst/>
            </a:prstGeom>
            <a:noFill/>
          </p:spPr>
          <p:txBody>
            <a:bodyPr wrap="square" rtlCol="0" anchor="t">
              <a:no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24" name="文本框 23"/>
            <p:cNvSpPr txBox="1"/>
            <p:nvPr/>
          </p:nvSpPr>
          <p:spPr>
            <a:xfrm>
              <a:off x="1022" y="3992"/>
              <a:ext cx="4972" cy="628"/>
            </a:xfrm>
            <a:prstGeom prst="rect">
              <a:avLst/>
            </a:prstGeom>
            <a:noFill/>
          </p:spPr>
          <p:txBody>
            <a:bodyPr wrap="square" rtlCol="0" anchor="t">
              <a:spAutoFit/>
            </a:bodyPr>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25" name="直接连接符 24"/>
            <p:cNvCxnSpPr/>
            <p:nvPr/>
          </p:nvCxnSpPr>
          <p:spPr>
            <a:xfrm>
              <a:off x="1182"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0" y="546735"/>
            <a:ext cx="7324090" cy="467995"/>
            <a:chOff x="0" y="861"/>
            <a:chExt cx="11534" cy="737"/>
          </a:xfrm>
        </p:grpSpPr>
        <p:sp>
          <p:nvSpPr>
            <p:cNvPr id="12" name="矩形 11"/>
            <p:cNvSpPr/>
            <p:nvPr/>
          </p:nvSpPr>
          <p:spPr>
            <a:xfrm>
              <a:off x="0" y="861"/>
              <a:ext cx="170" cy="737"/>
            </a:xfrm>
            <a:prstGeom prst="rect">
              <a:avLst/>
            </a:prstGeom>
            <a:solidFill>
              <a:srgbClr val="FF2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文本框 12"/>
            <p:cNvSpPr txBox="1"/>
            <p:nvPr/>
          </p:nvSpPr>
          <p:spPr>
            <a:xfrm>
              <a:off x="166" y="869"/>
              <a:ext cx="6631" cy="724"/>
            </a:xfrm>
            <a:prstGeom prst="rect">
              <a:avLst/>
            </a:prstGeom>
            <a:noFill/>
          </p:spPr>
          <p:txBody>
            <a:bodyPr wrap="square" rtlCol="0">
              <a:noAutofit/>
            </a:bodyPr>
            <a:lstStyle/>
            <a:p>
              <a:r>
                <a:rPr lang="zh-CN" altLang="en-US" sz="2400" b="1">
                  <a:solidFill>
                    <a:srgbClr val="222222"/>
                  </a:solidFill>
                  <a:latin typeface="黑体" panose="02010609060101010101" charset="-122"/>
                  <a:ea typeface="黑体" panose="02010609060101010101" charset="-122"/>
                  <a:cs typeface="黑体" panose="02010609060101010101" charset="-122"/>
                </a:rPr>
                <a:t>稻壳儿</a:t>
              </a:r>
              <a:r>
                <a:rPr lang="en-US" altLang="zh-CN" sz="2400" b="1">
                  <a:solidFill>
                    <a:srgbClr val="222222"/>
                  </a:solidFill>
                  <a:latin typeface="黑体" panose="02010609060101010101" charset="-122"/>
                  <a:ea typeface="黑体" panose="02010609060101010101" charset="-122"/>
                  <a:cs typeface="黑体" panose="02010609060101010101" charset="-122"/>
                </a:rPr>
                <a:t>PPT</a:t>
              </a:r>
              <a:r>
                <a:rPr lang="zh-CN" altLang="en-US" sz="2400" b="1">
                  <a:solidFill>
                    <a:srgbClr val="222222"/>
                  </a:solidFill>
                  <a:latin typeface="黑体" panose="02010609060101010101" charset="-122"/>
                  <a:ea typeface="黑体" panose="02010609060101010101" charset="-122"/>
                  <a:cs typeface="黑体" panose="02010609060101010101" charset="-122"/>
                </a:rPr>
                <a:t>模板使用说明</a:t>
              </a:r>
              <a:endParaRPr lang="zh-CN" altLang="en-US" sz="2400" b="1">
                <a:solidFill>
                  <a:srgbClr val="222222"/>
                </a:solidFill>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5474" y="1013"/>
              <a:ext cx="6060" cy="434"/>
            </a:xfrm>
            <a:prstGeom prst="rect">
              <a:avLst/>
            </a:prstGeom>
            <a:noFill/>
          </p:spPr>
          <p:txBody>
            <a:bodyPr wrap="square" rtlCol="0">
              <a:spAutoFit/>
            </a:bodyPr>
            <a:lstStyle/>
            <a:p>
              <a:r>
                <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rPr>
                <a:t>（本页为说明页，用户使用模板时可删除本页内容）</a:t>
              </a:r>
              <a:endPar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endParaRPr>
            </a:p>
          </p:txBody>
        </p:sp>
      </p:grpSp>
      <p:grpSp>
        <p:nvGrpSpPr>
          <p:cNvPr id="48" name="组合 47"/>
          <p:cNvGrpSpPr/>
          <p:nvPr/>
        </p:nvGrpSpPr>
        <p:grpSpPr>
          <a:xfrm>
            <a:off x="651565" y="4207565"/>
            <a:ext cx="3161665" cy="638810"/>
            <a:chOff x="1163" y="3615"/>
            <a:chExt cx="4979" cy="1006"/>
          </a:xfrm>
        </p:grpSpPr>
        <p:sp>
          <p:nvSpPr>
            <p:cNvPr id="49" name="文本框 48"/>
            <p:cNvSpPr txBox="1"/>
            <p:nvPr/>
          </p:nvSpPr>
          <p:spPr>
            <a:xfrm>
              <a:off x="1193" y="3615"/>
              <a:ext cx="2288" cy="337"/>
            </a:xfrm>
            <a:prstGeom prst="rect">
              <a:avLst/>
            </a:prstGeom>
            <a:noFill/>
          </p:spPr>
          <p:txBody>
            <a:bodyPr wrap="square" rtlCol="0">
              <a:spAutoFit/>
            </a:bodyPr>
            <a:lstStyle/>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53" name="文本框 52"/>
            <p:cNvSpPr txBox="1"/>
            <p:nvPr/>
          </p:nvSpPr>
          <p:spPr>
            <a:xfrm>
              <a:off x="1163" y="3992"/>
              <a:ext cx="4972" cy="628"/>
            </a:xfrm>
            <a:prstGeom prst="rect">
              <a:avLst/>
            </a:prstGeom>
            <a:noFill/>
          </p:spPr>
          <p:txBody>
            <a:bodyPr wrap="square" rtlCol="0">
              <a:spAutoFit/>
            </a:bodyPr>
            <a:lstStyle/>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54" name="直接连接符 53"/>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631190" y="5476231"/>
            <a:ext cx="3298190" cy="575945"/>
          </a:xfrm>
          <a:prstGeom prst="rect">
            <a:avLst/>
          </a:prstGeom>
          <a:noFill/>
        </p:spPr>
        <p:txBody>
          <a:bodyPr wrap="square" rtlCol="0">
            <a:spAutoFit/>
          </a:bodyPr>
          <a:lstStyle/>
          <a:p>
            <a:pPr algn="l" fontAlgn="auto">
              <a:lnSpc>
                <a:spcPct val="150000"/>
              </a:lnSpc>
            </a:pP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【说明】</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a:p>
            <a:pPr marL="0" indent="0" algn="l" defTabSz="0" rtl="0" eaLnBrk="1" fontAlgn="auto" latinLnBrk="0" hangingPunct="1">
              <a:lnSpc>
                <a:spcPct val="150000"/>
              </a:lnSpc>
              <a:buNone/>
            </a:pP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模板中使用的字体</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仅限于个人学习、研究或欣赏目的使用，如需商用请您自</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行向版权方购买、获取商用版权。</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p:txBody>
      </p:sp>
      <p:cxnSp>
        <p:nvCxnSpPr>
          <p:cNvPr id="57" name="直接连接符 56"/>
          <p:cNvCxnSpPr/>
          <p:nvPr/>
        </p:nvCxnSpPr>
        <p:spPr>
          <a:xfrm>
            <a:off x="4179570"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4480560" y="2251075"/>
            <a:ext cx="3230880" cy="911860"/>
            <a:chOff x="7197" y="3533"/>
            <a:chExt cx="5088" cy="1436"/>
          </a:xfrm>
        </p:grpSpPr>
        <p:sp>
          <p:nvSpPr>
            <p:cNvPr id="68" name="文本框 67"/>
            <p:cNvSpPr txBox="1"/>
            <p:nvPr/>
          </p:nvSpPr>
          <p:spPr>
            <a:xfrm>
              <a:off x="7197" y="3533"/>
              <a:ext cx="1287" cy="386"/>
            </a:xfrm>
            <a:prstGeom prst="rect">
              <a:avLst/>
            </a:prstGeom>
            <a:noFill/>
          </p:spPr>
          <p:txBody>
            <a:bodyPr wrap="square" rtlCol="0" anchor="t">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图片：</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69" name="文本框 68"/>
            <p:cNvSpPr txBox="1"/>
            <p:nvPr/>
          </p:nvSpPr>
          <p:spPr>
            <a:xfrm>
              <a:off x="7197" y="3977"/>
              <a:ext cx="5088" cy="992"/>
            </a:xfrm>
            <a:prstGeom prst="rect">
              <a:avLst/>
            </a:prstGeom>
            <a:noFill/>
          </p:spPr>
          <p:txBody>
            <a:bodyPr wrap="square" rtlCol="0" anchor="t">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模板中使用的图片来源于【pexels】，该图片具有CC0共享协议，您可在遵循CC0共享协议的情况下使用。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78" name="组合 77"/>
          <p:cNvGrpSpPr/>
          <p:nvPr/>
        </p:nvGrpSpPr>
        <p:grpSpPr>
          <a:xfrm>
            <a:off x="4480560" y="3404133"/>
            <a:ext cx="3230880" cy="875030"/>
            <a:chOff x="7197" y="4715"/>
            <a:chExt cx="5088" cy="1378"/>
          </a:xfrm>
        </p:grpSpPr>
        <p:sp>
          <p:nvSpPr>
            <p:cNvPr id="75" name="文本框 74"/>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素材</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77" name="文本框 76"/>
            <p:cNvSpPr txBox="1"/>
            <p:nvPr/>
          </p:nvSpPr>
          <p:spPr>
            <a:xfrm>
              <a:off x="7197" y="5101"/>
              <a:ext cx="5088" cy="992"/>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模板中使用的素材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插画来源于【稻壳素材】，该素材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82" name="组合 81"/>
          <p:cNvGrpSpPr/>
          <p:nvPr/>
        </p:nvGrpSpPr>
        <p:grpSpPr>
          <a:xfrm>
            <a:off x="4480560" y="4520360"/>
            <a:ext cx="3230880" cy="515620"/>
            <a:chOff x="7197" y="4715"/>
            <a:chExt cx="5088" cy="812"/>
          </a:xfrm>
        </p:grpSpPr>
        <p:sp>
          <p:nvSpPr>
            <p:cNvPr id="83" name="文本框 82"/>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音频：</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84" name="文本框 83"/>
            <p:cNvSpPr txBox="1"/>
            <p:nvPr/>
          </p:nvSpPr>
          <p:spPr>
            <a:xfrm>
              <a:off x="7197" y="5101"/>
              <a:ext cx="5088" cy="426"/>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无</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cxnSp>
        <p:nvCxnSpPr>
          <p:cNvPr id="85" name="直接连接符 84"/>
          <p:cNvCxnSpPr/>
          <p:nvPr/>
        </p:nvCxnSpPr>
        <p:spPr>
          <a:xfrm>
            <a:off x="8001635"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291195" y="1403350"/>
            <a:ext cx="3253105" cy="4365625"/>
            <a:chOff x="13198" y="2210"/>
            <a:chExt cx="5123" cy="6875"/>
          </a:xfrm>
        </p:grpSpPr>
        <p:grpSp>
          <p:nvGrpSpPr>
            <p:cNvPr id="90" name="组合 89"/>
            <p:cNvGrpSpPr/>
            <p:nvPr/>
          </p:nvGrpSpPr>
          <p:grpSpPr>
            <a:xfrm>
              <a:off x="13198" y="2210"/>
              <a:ext cx="3253" cy="1016"/>
              <a:chOff x="1213" y="2210"/>
              <a:chExt cx="3253" cy="1016"/>
            </a:xfrm>
          </p:grpSpPr>
          <p:sp>
            <p:nvSpPr>
              <p:cNvPr id="91" name="文本框 90"/>
              <p:cNvSpPr txBox="1"/>
              <p:nvPr/>
            </p:nvSpPr>
            <p:spPr>
              <a:xfrm>
                <a:off x="1213"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03</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92" name="文本框 91"/>
              <p:cNvSpPr txBox="1"/>
              <p:nvPr/>
            </p:nvSpPr>
            <p:spPr>
              <a:xfrm>
                <a:off x="2180" y="2404"/>
                <a:ext cx="2286" cy="628"/>
              </a:xfrm>
              <a:prstGeom prst="rect">
                <a:avLst/>
              </a:prstGeom>
              <a:noFill/>
            </p:spPr>
            <p:txBody>
              <a:bodyPr wrap="square" rtlCol="0">
                <a:spAutoFit/>
              </a:bodyPr>
              <a:lstStyle/>
              <a:p>
                <a:r>
                  <a:rPr lang="zh-CN" altLang="en-US" sz="2000" b="1">
                    <a:solidFill>
                      <a:srgbClr val="222222"/>
                    </a:solidFill>
                    <a:latin typeface="黑体" panose="02010609060101010101" charset="-122"/>
                    <a:ea typeface="黑体" panose="02010609060101010101" charset="-122"/>
                    <a:cs typeface="黑体" panose="02010609060101010101" charset="-122"/>
                  </a:rPr>
                  <a:t>母版说明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sp>
          <p:nvSpPr>
            <p:cNvPr id="95" name="文本框 94"/>
            <p:cNvSpPr txBox="1"/>
            <p:nvPr/>
          </p:nvSpPr>
          <p:spPr>
            <a:xfrm>
              <a:off x="13233" y="3478"/>
              <a:ext cx="5088" cy="669"/>
            </a:xfrm>
            <a:prstGeom prst="rect">
              <a:avLst/>
            </a:prstGeom>
            <a:noFill/>
          </p:spPr>
          <p:txBody>
            <a:bodyPr wrap="square" rtlCol="0">
              <a:spAutoFit/>
            </a:bodyPr>
            <a:lstStyle/>
            <a:p>
              <a:pPr lvl="0" algn="l">
                <a:lnSpc>
                  <a:spcPts val="13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使用本套PPT模板时，若在操作界面鼠标不可选取的内容，可以在幻灯片母版中进行查看和编辑，具体操作如下：</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97" name="文本框 96"/>
            <p:cNvSpPr txBox="1"/>
            <p:nvPr/>
          </p:nvSpPr>
          <p:spPr>
            <a:xfrm>
              <a:off x="13199" y="4314"/>
              <a:ext cx="5088" cy="992"/>
            </a:xfrm>
            <a:prstGeom prst="rect">
              <a:avLst/>
            </a:prstGeom>
            <a:noFill/>
          </p:spPr>
          <p:txBody>
            <a:bodyPr wrap="square" rtlCol="0">
              <a:spAutoFit/>
            </a:bodyPr>
            <a:lstStyle/>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1、点击【视图】</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2、选择【幻灯片母版】，即可查看母版内容</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3、查看/编辑完成后，点击【关闭】即可</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p:txBody>
        </p:sp>
        <p:pic>
          <p:nvPicPr>
            <p:cNvPr id="105" name="图片 104" descr="母版说明配图"/>
            <p:cNvPicPr>
              <a:picLocks noChangeAspect="1"/>
            </p:cNvPicPr>
            <p:nvPr/>
          </p:nvPicPr>
          <p:blipFill>
            <a:blip r:embed="rId1"/>
            <a:stretch>
              <a:fillRect/>
            </a:stretch>
          </p:blipFill>
          <p:spPr>
            <a:xfrm>
              <a:off x="13347" y="5578"/>
              <a:ext cx="4825" cy="3507"/>
            </a:xfrm>
            <a:prstGeom prst="rect">
              <a:avLst/>
            </a:prstGeom>
          </p:spPr>
        </p:pic>
      </p:grpSp>
      <p:grpSp>
        <p:nvGrpSpPr>
          <p:cNvPr id="5" name="组合 4"/>
          <p:cNvGrpSpPr/>
          <p:nvPr userDrawn="1"/>
        </p:nvGrpSpPr>
        <p:grpSpPr>
          <a:xfrm>
            <a:off x="650875" y="1403350"/>
            <a:ext cx="1988820" cy="645160"/>
            <a:chOff x="1025" y="2210"/>
            <a:chExt cx="3132" cy="1016"/>
          </a:xfrm>
        </p:grpSpPr>
        <p:sp>
          <p:nvSpPr>
            <p:cNvPr id="17" name="文本框 16"/>
            <p:cNvSpPr txBox="1"/>
            <p:nvPr/>
          </p:nvSpPr>
          <p:spPr>
            <a:xfrm>
              <a:off x="1025"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01</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87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字体说明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6" name="组合 5"/>
          <p:cNvGrpSpPr/>
          <p:nvPr userDrawn="1"/>
        </p:nvGrpSpPr>
        <p:grpSpPr>
          <a:xfrm>
            <a:off x="4480560" y="1403350"/>
            <a:ext cx="2051685" cy="645160"/>
            <a:chOff x="7056" y="2210"/>
            <a:chExt cx="3231" cy="1016"/>
          </a:xfrm>
        </p:grpSpPr>
        <p:sp>
          <p:nvSpPr>
            <p:cNvPr id="63" name="文本框 62"/>
            <p:cNvSpPr txBox="1"/>
            <p:nvPr/>
          </p:nvSpPr>
          <p:spPr>
            <a:xfrm>
              <a:off x="7056"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02</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800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素材说明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7" name="组合 6"/>
          <p:cNvGrpSpPr/>
          <p:nvPr/>
        </p:nvGrpSpPr>
        <p:grpSpPr>
          <a:xfrm>
            <a:off x="624895" y="4941625"/>
            <a:ext cx="3161665" cy="638810"/>
            <a:chOff x="1163" y="3615"/>
            <a:chExt cx="4979" cy="1006"/>
          </a:xfrm>
        </p:grpSpPr>
        <p:sp>
          <p:nvSpPr>
            <p:cNvPr id="8" name="文本框 7"/>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10" name="直接连接符 9"/>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分享思路</a:t>
            </a:r>
            <a:endParaRPr lang="zh-CN" altLang="en-US" sz="16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3691" cy="332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分享思路</a:t>
            </a:r>
            <a:endParaRPr lang="zh-CN" altLang="en-US" sz="16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6816090" y="6381115"/>
            <a:ext cx="4129405" cy="245110"/>
          </a:xfrm>
          <a:prstGeom prst="rect">
            <a:avLst/>
          </a:prstGeom>
          <a:noFill/>
        </p:spPr>
        <p:txBody>
          <a:bodyPr wrap="none" rtlCol="0">
            <a:spAutoFit/>
          </a:bodyPr>
          <a:p>
            <a:pPr algn="l"/>
            <a:r>
              <a:rPr lang="zh-CN" altLang="en-US" sz="1000"/>
              <a:t>图片来自：https://max.book118.com/html/2017/0611/113636072.shtm</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分享思路</a:t>
            </a:r>
            <a:endParaRPr lang="zh-CN" altLang="en-US" sz="16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服务网格</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样例工程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99263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sym typeface="+mn-ea"/>
              </a:rPr>
              <a:t>演进式架构的视角</a:t>
            </a:r>
            <a:endParaRPr lang="zh-CN" altLang="en-US" sz="1600">
              <a:solidFill>
                <a:schemeClr val="lt1"/>
              </a:solidFill>
              <a:latin typeface="Arial" panose="020B0604020202020204" pitchFamily="34" charset="0"/>
              <a:ea typeface="汉仪君黑-55W" panose="00020600040101010101" charset="-122"/>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199263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sym typeface="+mn-ea"/>
              </a:rPr>
              <a:t>演进式架构的视角</a:t>
            </a:r>
            <a:endParaRPr lang="zh-CN" altLang="en-US" sz="1600">
              <a:solidFill>
                <a:schemeClr val="lt1"/>
              </a:solidFill>
              <a:latin typeface="Arial" panose="020B0604020202020204" pitchFamily="34" charset="0"/>
              <a:ea typeface="汉仪君黑-55W" panose="00020600040101010101" charset="-122"/>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2351405"/>
            <a:chOff x="7673" y="3019"/>
            <a:chExt cx="3736" cy="3703"/>
          </a:xfrm>
        </p:grpSpPr>
        <p:sp>
          <p:nvSpPr>
            <p:cNvPr id="19" name="文本框 18"/>
            <p:cNvSpPr txBox="1"/>
            <p:nvPr>
              <p:custDataLst>
                <p:tags r:id="rId10"/>
              </p:custDataLst>
            </p:nvPr>
          </p:nvSpPr>
          <p:spPr>
            <a:xfrm>
              <a:off x="7673" y="3961"/>
              <a:ext cx="3736" cy="276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393319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Lst>
</file>

<file path=ppt/tags/tag15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BEAUTIFY_FLAG" val="#wm#"/>
  <p:tag name="KSO_WM_TEMPLATE_CATEGORY" val="custom"/>
  <p:tag name="KSO_WM_TEMPLATE_INDEX" val="20205081"/>
</p:tagLst>
</file>

<file path=ppt/tags/tag1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6.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67.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17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BEAUTIFY_FLAG" val="#wm#"/>
  <p:tag name="KSO_WM_TEMPLATE_CATEGORY" val="custom"/>
  <p:tag name="KSO_WM_TEMPLATE_INDEX" val="20205081"/>
</p:tagLst>
</file>

<file path=ppt/tags/tag17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PLACING_PICTURE_USER_VIEWPORT" val="{&quot;height&quot;:10800,&quot;width&quot;:7200}"/>
  <p:tag name="KSO_WM_UNIT_PLACING_PICTURE_USER_RELATIVERECTANGLE" val="{&quot;bottom&quot;:0,&quot;left&quot;:0,&quot;right&quot;:0,&quot;top&quot;:0}"/>
  <p:tag name="KSO_WM_UNIT_PLACING_PICTURE_COLLAGE_RELATIVERECTANGLE" val="{&quot;bottom&quot;:0.2508555783709788,&quot;left&quot;:0,&quot;right&quot;:0,&quot;top&quot;:0.2508555783709788}"/>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88.xml><?xml version="1.0" encoding="utf-8"?>
<p:tagLst xmlns:p="http://schemas.openxmlformats.org/presentationml/2006/main">
  <p:tag name="KSO_WM_UNIT_PLACING_PICTURE_USER_VIEWPORT" val="{&quot;height&quot;:10800,&quot;width&quot;:19200}"/>
  <p:tag name="KSO_WM_UNIT_PLACING_PICTURE_USER_RELATIVERECTANGLE" val="{&quot;bottom&quot;:0,&quot;left&quot;:0,&quot;right&quot;:0,&quot;top&quot;:0}"/>
  <p:tag name="KSO_WM_UNIT_PLACING_PICTURE_COLLAGE_RELATIVERECTANGLE" val="{&quot;bottom&quot;:0,&quot;left&quot;:0.12371222527472528,&quot;right&quot;:0.12371222527472528,&quot;top&quot;:0}"/>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89.xml><?xml version="1.0" encoding="utf-8"?>
<p:tagLst xmlns:p="http://schemas.openxmlformats.org/presentationml/2006/main">
  <p:tag name="KSO_WM_UNIT_PLACING_PICTURE_USER_VIEWPORT" val="{&quot;height&quot;:10800,&quot;width&quot;:7199}"/>
  <p:tag name="KSO_WM_UNIT_PLACING_PICTURE_USER_RELATIVERECTANGLE" val="{&quot;bottom&quot;:0,&quot;left&quot;:0,&quot;right&quot;:0,&quot;top&quot;:0}"/>
  <p:tag name="KSO_WM_UNIT_PLACING_PICTURE_COLLAGE_RELATIVERECTANGLE" val="{&quot;bottom&quot;:0.2508901817628717,&quot;left&quot;:0,&quot;right&quot;:0,&quot;top&quot;:0.2508901817628717}"/>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PLACING_PICTURE_USER_VIEWPORT" val="{&quot;height&quot;:10800,&quot;width&quot;:13178}"/>
  <p:tag name="KSO_WM_UNIT_PLACING_PICTURE_USER_RELATIVERECTANGLE" val="{&quot;bottom&quot;:0,&quot;left&quot;:0,&quot;right&quot;:0,&quot;top&quot;:0}"/>
  <p:tag name="KSO_WM_UNIT_PLACING_PICTURE_COLLAGE_RELATIVERECTANGLE" val="{&quot;bottom&quot;:0.04399650163510536,&quot;left&quot;:0,&quot;right&quot;:0,&quot;top&quot;:0.04399650163510536}"/>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91.xml><?xml version="1.0" encoding="utf-8"?>
<p:tagLst xmlns:p="http://schemas.openxmlformats.org/presentationml/2006/main">
  <p:tag name="KSO_WM_BEAUTIFY_FLAG" val="#wm#"/>
  <p:tag name="KSO_WM_TEMPLATE_CATEGORY" val="custom"/>
  <p:tag name="KSO_WM_TEMPLATE_INDEX" val="20205081"/>
</p:tagLst>
</file>

<file path=ppt/tags/tag19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3.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9.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1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21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9.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9.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2929</Words>
  <Application>WPS 演示</Application>
  <PresentationFormat>宽屏</PresentationFormat>
  <Paragraphs>303</Paragraphs>
  <Slides>20</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190</cp:revision>
  <dcterms:created xsi:type="dcterms:W3CDTF">2019-06-19T02:08:00Z</dcterms:created>
  <dcterms:modified xsi:type="dcterms:W3CDTF">2023-05-11T07:15:14Z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